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139" r:id="rId1"/>
  </p:sldMasterIdLst>
  <p:notesMasterIdLst>
    <p:notesMasterId r:id="rId18"/>
  </p:notesMasterIdLst>
  <p:sldIdLst>
    <p:sldId id="256" r:id="rId2"/>
    <p:sldId id="324" r:id="rId3"/>
    <p:sldId id="309" r:id="rId4"/>
    <p:sldId id="314" r:id="rId5"/>
    <p:sldId id="269" r:id="rId6"/>
    <p:sldId id="267" r:id="rId7"/>
    <p:sldId id="257" r:id="rId8"/>
    <p:sldId id="259" r:id="rId9"/>
    <p:sldId id="260" r:id="rId10"/>
    <p:sldId id="315" r:id="rId11"/>
    <p:sldId id="316" r:id="rId12"/>
    <p:sldId id="268" r:id="rId13"/>
    <p:sldId id="261" r:id="rId14"/>
    <p:sldId id="262" r:id="rId15"/>
    <p:sldId id="264" r:id="rId16"/>
    <p:sldId id="263" r:id="rId1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0D0D0"/>
    <a:srgbClr val="4F81BD"/>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429" autoAdjust="0"/>
    <p:restoredTop sz="81973" autoAdjust="0"/>
  </p:normalViewPr>
  <p:slideViewPr>
    <p:cSldViewPr snapToGrid="0" snapToObjects="1">
      <p:cViewPr varScale="1">
        <p:scale>
          <a:sx n="104" d="100"/>
          <a:sy n="104" d="100"/>
        </p:scale>
        <p:origin x="1712" y="192"/>
      </p:cViewPr>
      <p:guideLst>
        <p:guide orient="horz" pos="2160"/>
        <p:guide pos="2880"/>
      </p:guideLst>
    </p:cSldViewPr>
  </p:slideViewPr>
  <p:outlineViewPr>
    <p:cViewPr>
      <p:scale>
        <a:sx n="33" d="100"/>
        <a:sy n="33" d="100"/>
      </p:scale>
      <p:origin x="0" y="-3816"/>
    </p:cViewPr>
  </p:outlineViewPr>
  <p:notesTextViewPr>
    <p:cViewPr>
      <p:scale>
        <a:sx n="100" d="100"/>
        <a:sy n="100" d="100"/>
      </p:scale>
      <p:origin x="0" y="0"/>
    </p:cViewPr>
  </p:notesTextViewPr>
  <p:notesViewPr>
    <p:cSldViewPr snapToGrid="0" snapToObjects="1">
      <p:cViewPr varScale="1">
        <p:scale>
          <a:sx n="118" d="100"/>
          <a:sy n="118" d="100"/>
        </p:scale>
        <p:origin x="4200" y="20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diagrams/_rels/drawing1.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6.png"/><Relationship Id="rId7" Type="http://schemas.openxmlformats.org/officeDocument/2006/relationships/image" Target="../media/image10.png"/><Relationship Id="rId2" Type="http://schemas.openxmlformats.org/officeDocument/2006/relationships/image" Target="../media/image5.svg"/><Relationship Id="rId1" Type="http://schemas.openxmlformats.org/officeDocument/2006/relationships/image" Target="../media/image4.png"/><Relationship Id="rId6" Type="http://schemas.openxmlformats.org/officeDocument/2006/relationships/image" Target="../media/image9.svg"/><Relationship Id="rId5" Type="http://schemas.openxmlformats.org/officeDocument/2006/relationships/image" Target="../media/image8.png"/><Relationship Id="rId10" Type="http://schemas.openxmlformats.org/officeDocument/2006/relationships/image" Target="../media/image13.svg"/><Relationship Id="rId4" Type="http://schemas.openxmlformats.org/officeDocument/2006/relationships/image" Target="../media/image7.svg"/><Relationship Id="rId9" Type="http://schemas.openxmlformats.org/officeDocument/2006/relationships/image" Target="../media/image12.png"/></Relationships>
</file>

<file path=ppt/diagrams/colors1.xml><?xml version="1.0" encoding="utf-8"?>
<dgm:colorsDef xmlns:dgm="http://schemas.openxmlformats.org/drawingml/2006/diagram" xmlns:a="http://schemas.openxmlformats.org/drawingml/2006/main" uniqueId="urn:microsoft.com/office/officeart/2018/5/colors/Iconchunking_neutralbg_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a:alpha val="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4F0A72D-FD13-4972-BA58-7367174AC80B}" type="doc">
      <dgm:prSet loTypeId="urn:microsoft.com/office/officeart/2018/2/layout/IconLabelList" loCatId="icon" qsTypeId="urn:microsoft.com/office/officeart/2005/8/quickstyle/simple1" qsCatId="simple" csTypeId="urn:microsoft.com/office/officeart/2018/5/colors/Iconchunking_neutralbg_accent1_2" csCatId="accent1" phldr="1"/>
      <dgm:spPr/>
      <dgm:t>
        <a:bodyPr/>
        <a:lstStyle/>
        <a:p>
          <a:endParaRPr lang="en-US"/>
        </a:p>
      </dgm:t>
    </dgm:pt>
    <dgm:pt modelId="{D77481E1-7EC6-41FB-891D-52AEC0709C80}">
      <dgm:prSet/>
      <dgm:spPr/>
      <dgm:t>
        <a:bodyPr/>
        <a:lstStyle/>
        <a:p>
          <a:r>
            <a:rPr lang="en-US"/>
            <a:t>Installing Software</a:t>
          </a:r>
        </a:p>
      </dgm:t>
    </dgm:pt>
    <dgm:pt modelId="{788F0A11-6D54-4AAF-AAE5-890FA5B434D1}" type="parTrans" cxnId="{96217D2B-0021-4686-8998-55E95EF236BE}">
      <dgm:prSet/>
      <dgm:spPr/>
      <dgm:t>
        <a:bodyPr/>
        <a:lstStyle/>
        <a:p>
          <a:endParaRPr lang="en-US"/>
        </a:p>
      </dgm:t>
    </dgm:pt>
    <dgm:pt modelId="{DED6D3A9-CB12-4E98-B633-CECD6B8E4202}" type="sibTrans" cxnId="{96217D2B-0021-4686-8998-55E95EF236BE}">
      <dgm:prSet/>
      <dgm:spPr/>
      <dgm:t>
        <a:bodyPr/>
        <a:lstStyle/>
        <a:p>
          <a:endParaRPr lang="en-US"/>
        </a:p>
      </dgm:t>
    </dgm:pt>
    <dgm:pt modelId="{58D44A56-18CB-4FFF-8F9A-1BD7C113F019}">
      <dgm:prSet/>
      <dgm:spPr/>
      <dgm:t>
        <a:bodyPr/>
        <a:lstStyle/>
        <a:p>
          <a:r>
            <a:rPr lang="en-US"/>
            <a:t>Python Overview</a:t>
          </a:r>
        </a:p>
      </dgm:t>
    </dgm:pt>
    <dgm:pt modelId="{30E1B7D4-FA07-4B7F-BB1F-E9D7D582D99A}" type="parTrans" cxnId="{B5DF291A-EB92-4668-B8BA-7435A2EEE1A0}">
      <dgm:prSet/>
      <dgm:spPr/>
      <dgm:t>
        <a:bodyPr/>
        <a:lstStyle/>
        <a:p>
          <a:endParaRPr lang="en-US"/>
        </a:p>
      </dgm:t>
    </dgm:pt>
    <dgm:pt modelId="{401E50A4-1A86-41A9-BEBE-78D2EAC74454}" type="sibTrans" cxnId="{B5DF291A-EB92-4668-B8BA-7435A2EEE1A0}">
      <dgm:prSet/>
      <dgm:spPr/>
      <dgm:t>
        <a:bodyPr/>
        <a:lstStyle/>
        <a:p>
          <a:endParaRPr lang="en-US"/>
        </a:p>
      </dgm:t>
    </dgm:pt>
    <dgm:pt modelId="{29D940F6-822F-4A89-8086-50D7452CE6B7}">
      <dgm:prSet/>
      <dgm:spPr/>
      <dgm:t>
        <a:bodyPr/>
        <a:lstStyle/>
        <a:p>
          <a:r>
            <a:rPr lang="en-US"/>
            <a:t>What is computing?</a:t>
          </a:r>
        </a:p>
      </dgm:t>
    </dgm:pt>
    <dgm:pt modelId="{AAA48643-8FEE-4707-93AB-3113450405FE}" type="parTrans" cxnId="{23AE74C9-8D7F-44BA-909F-9F715C84F0FB}">
      <dgm:prSet/>
      <dgm:spPr/>
      <dgm:t>
        <a:bodyPr/>
        <a:lstStyle/>
        <a:p>
          <a:endParaRPr lang="en-US"/>
        </a:p>
      </dgm:t>
    </dgm:pt>
    <dgm:pt modelId="{12DCF343-D5B9-4B57-811C-D0084747B893}" type="sibTrans" cxnId="{23AE74C9-8D7F-44BA-909F-9F715C84F0FB}">
      <dgm:prSet/>
      <dgm:spPr/>
      <dgm:t>
        <a:bodyPr/>
        <a:lstStyle/>
        <a:p>
          <a:endParaRPr lang="en-US"/>
        </a:p>
      </dgm:t>
    </dgm:pt>
    <dgm:pt modelId="{EEC42488-29C4-4DB4-8D2E-CE474A7C338B}">
      <dgm:prSet/>
      <dgm:spPr/>
      <dgm:t>
        <a:bodyPr/>
        <a:lstStyle/>
        <a:p>
          <a:r>
            <a:rPr lang="en-US"/>
            <a:t>Explore the Shell</a:t>
          </a:r>
        </a:p>
      </dgm:t>
    </dgm:pt>
    <dgm:pt modelId="{6388F27E-E870-44B8-AEEE-F3D4BCBA1C57}" type="parTrans" cxnId="{8A6538C1-0986-4ED1-ADEA-19F22E0366FB}">
      <dgm:prSet/>
      <dgm:spPr/>
      <dgm:t>
        <a:bodyPr/>
        <a:lstStyle/>
        <a:p>
          <a:endParaRPr lang="en-US"/>
        </a:p>
      </dgm:t>
    </dgm:pt>
    <dgm:pt modelId="{79063E11-C6A8-421A-A16F-09A0E434FC00}" type="sibTrans" cxnId="{8A6538C1-0986-4ED1-ADEA-19F22E0366FB}">
      <dgm:prSet/>
      <dgm:spPr/>
      <dgm:t>
        <a:bodyPr/>
        <a:lstStyle/>
        <a:p>
          <a:endParaRPr lang="en-US"/>
        </a:p>
      </dgm:t>
    </dgm:pt>
    <dgm:pt modelId="{BD057D9A-7087-44A2-A091-85D14CA3510D}">
      <dgm:prSet/>
      <dgm:spPr/>
      <dgm:t>
        <a:bodyPr/>
        <a:lstStyle/>
        <a:p>
          <a:r>
            <a:rPr lang="en-US"/>
            <a:t>Interactivate Python </a:t>
          </a:r>
        </a:p>
      </dgm:t>
    </dgm:pt>
    <dgm:pt modelId="{C29279E9-D2B9-41F5-A67B-AE27E344FC01}" type="parTrans" cxnId="{14A023E7-F1CC-473E-A6D4-3CF9F7A9435E}">
      <dgm:prSet/>
      <dgm:spPr/>
      <dgm:t>
        <a:bodyPr/>
        <a:lstStyle/>
        <a:p>
          <a:endParaRPr lang="en-US"/>
        </a:p>
      </dgm:t>
    </dgm:pt>
    <dgm:pt modelId="{C049605D-F4F2-4081-A05C-9C48AF3322D3}" type="sibTrans" cxnId="{14A023E7-F1CC-473E-A6D4-3CF9F7A9435E}">
      <dgm:prSet/>
      <dgm:spPr/>
      <dgm:t>
        <a:bodyPr/>
        <a:lstStyle/>
        <a:p>
          <a:endParaRPr lang="en-US"/>
        </a:p>
      </dgm:t>
    </dgm:pt>
    <dgm:pt modelId="{5A6ACD72-FBF8-4DD9-9F60-835026E0FEA7}" type="pres">
      <dgm:prSet presAssocID="{34F0A72D-FD13-4972-BA58-7367174AC80B}" presName="root" presStyleCnt="0">
        <dgm:presLayoutVars>
          <dgm:dir/>
          <dgm:resizeHandles val="exact"/>
        </dgm:presLayoutVars>
      </dgm:prSet>
      <dgm:spPr/>
    </dgm:pt>
    <dgm:pt modelId="{F5B63151-45BF-44DD-9588-C9607E5DBD7D}" type="pres">
      <dgm:prSet presAssocID="{D77481E1-7EC6-41FB-891D-52AEC0709C80}" presName="compNode" presStyleCnt="0"/>
      <dgm:spPr/>
    </dgm:pt>
    <dgm:pt modelId="{9E9EDB42-3092-456A-8A99-20FEBD50F140}" type="pres">
      <dgm:prSet presAssocID="{D77481E1-7EC6-41FB-891D-52AEC0709C80}" presName="iconRect" presStyleLbl="node1" presStyleIdx="0" presStyleCnt="5"/>
      <dgm:spPr>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a:noFill/>
        </a:ln>
      </dgm:spPr>
      <dgm:extLst>
        <a:ext uri="{E40237B7-FDA0-4F09-8148-C483321AD2D9}">
          <dgm14:cNvPr xmlns:dgm14="http://schemas.microsoft.com/office/drawing/2010/diagram" id="0" name="" descr="Computer"/>
        </a:ext>
      </dgm:extLst>
    </dgm:pt>
    <dgm:pt modelId="{9692A6EF-1905-4FBB-B120-6471CA5D2A7A}" type="pres">
      <dgm:prSet presAssocID="{D77481E1-7EC6-41FB-891D-52AEC0709C80}" presName="spaceRect" presStyleCnt="0"/>
      <dgm:spPr/>
    </dgm:pt>
    <dgm:pt modelId="{C8A77F59-0D88-449A-883E-657762CE44BF}" type="pres">
      <dgm:prSet presAssocID="{D77481E1-7EC6-41FB-891D-52AEC0709C80}" presName="textRect" presStyleLbl="revTx" presStyleIdx="0" presStyleCnt="5">
        <dgm:presLayoutVars>
          <dgm:chMax val="1"/>
          <dgm:chPref val="1"/>
        </dgm:presLayoutVars>
      </dgm:prSet>
      <dgm:spPr/>
    </dgm:pt>
    <dgm:pt modelId="{5B693CB6-C657-442A-960A-2F0B384B2F8C}" type="pres">
      <dgm:prSet presAssocID="{DED6D3A9-CB12-4E98-B633-CECD6B8E4202}" presName="sibTrans" presStyleCnt="0"/>
      <dgm:spPr/>
    </dgm:pt>
    <dgm:pt modelId="{58424B88-9AE2-4DA2-95FD-D914AAA11902}" type="pres">
      <dgm:prSet presAssocID="{58D44A56-18CB-4FFF-8F9A-1BD7C113F019}" presName="compNode" presStyleCnt="0"/>
      <dgm:spPr/>
    </dgm:pt>
    <dgm:pt modelId="{94DB831E-5E55-4F6C-A1BE-E755C695A3F4}" type="pres">
      <dgm:prSet presAssocID="{58D44A56-18CB-4FFF-8F9A-1BD7C113F019}" presName="iconRect" presStyleLbl="node1" presStyleIdx="1" presStyleCnt="5"/>
      <dgm:spPr>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a:noFill/>
        </a:ln>
      </dgm:spPr>
      <dgm:extLst>
        <a:ext uri="{E40237B7-FDA0-4F09-8148-C483321AD2D9}">
          <dgm14:cNvPr xmlns:dgm14="http://schemas.microsoft.com/office/drawing/2010/diagram" id="0" name="" descr="Snake"/>
        </a:ext>
      </dgm:extLst>
    </dgm:pt>
    <dgm:pt modelId="{7D5BF5B1-CDC1-485F-BEF8-83CFD5BC29F0}" type="pres">
      <dgm:prSet presAssocID="{58D44A56-18CB-4FFF-8F9A-1BD7C113F019}" presName="spaceRect" presStyleCnt="0"/>
      <dgm:spPr/>
    </dgm:pt>
    <dgm:pt modelId="{E8ABAB30-A197-49AE-9C0C-252465B9EB0D}" type="pres">
      <dgm:prSet presAssocID="{58D44A56-18CB-4FFF-8F9A-1BD7C113F019}" presName="textRect" presStyleLbl="revTx" presStyleIdx="1" presStyleCnt="5">
        <dgm:presLayoutVars>
          <dgm:chMax val="1"/>
          <dgm:chPref val="1"/>
        </dgm:presLayoutVars>
      </dgm:prSet>
      <dgm:spPr/>
    </dgm:pt>
    <dgm:pt modelId="{E3FF2719-F87C-4C3C-8935-7A34F1D3CD18}" type="pres">
      <dgm:prSet presAssocID="{401E50A4-1A86-41A9-BEBE-78D2EAC74454}" presName="sibTrans" presStyleCnt="0"/>
      <dgm:spPr/>
    </dgm:pt>
    <dgm:pt modelId="{2E790783-5213-4567-83F9-99DB33AAF02E}" type="pres">
      <dgm:prSet presAssocID="{29D940F6-822F-4A89-8086-50D7452CE6B7}" presName="compNode" presStyleCnt="0"/>
      <dgm:spPr/>
    </dgm:pt>
    <dgm:pt modelId="{EE823797-D29A-4CBF-A510-4D2797DD1A91}" type="pres">
      <dgm:prSet presAssocID="{29D940F6-822F-4A89-8086-50D7452CE6B7}" presName="iconRect" presStyleLbl="node1" presStyleIdx="2" presStyleCnt="5"/>
      <dgm:spPr>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a:noFill/>
        </a:ln>
      </dgm:spPr>
      <dgm:extLst>
        <a:ext uri="{E40237B7-FDA0-4F09-8148-C483321AD2D9}">
          <dgm14:cNvPr xmlns:dgm14="http://schemas.microsoft.com/office/drawing/2010/diagram" id="0" name="" descr="Syncing Cloud"/>
        </a:ext>
      </dgm:extLst>
    </dgm:pt>
    <dgm:pt modelId="{E95DF280-E918-44A1-A62C-08B80EA297F2}" type="pres">
      <dgm:prSet presAssocID="{29D940F6-822F-4A89-8086-50D7452CE6B7}" presName="spaceRect" presStyleCnt="0"/>
      <dgm:spPr/>
    </dgm:pt>
    <dgm:pt modelId="{A3B1187C-97F5-4B57-A43A-9DA08BC4DA26}" type="pres">
      <dgm:prSet presAssocID="{29D940F6-822F-4A89-8086-50D7452CE6B7}" presName="textRect" presStyleLbl="revTx" presStyleIdx="2" presStyleCnt="5">
        <dgm:presLayoutVars>
          <dgm:chMax val="1"/>
          <dgm:chPref val="1"/>
        </dgm:presLayoutVars>
      </dgm:prSet>
      <dgm:spPr/>
    </dgm:pt>
    <dgm:pt modelId="{FC2AD3A1-43B1-4470-BA44-E1F934E20D5D}" type="pres">
      <dgm:prSet presAssocID="{12DCF343-D5B9-4B57-811C-D0084747B893}" presName="sibTrans" presStyleCnt="0"/>
      <dgm:spPr/>
    </dgm:pt>
    <dgm:pt modelId="{634C98C5-B0D0-47AD-A848-80F450C1BEF0}" type="pres">
      <dgm:prSet presAssocID="{EEC42488-29C4-4DB4-8D2E-CE474A7C338B}" presName="compNode" presStyleCnt="0"/>
      <dgm:spPr/>
    </dgm:pt>
    <dgm:pt modelId="{C99162F4-F962-40D1-B2F5-EE88320E19A2}" type="pres">
      <dgm:prSet presAssocID="{EEC42488-29C4-4DB4-8D2E-CE474A7C338B}" presName="iconRect" presStyleLbl="node1" presStyleIdx="3" presStyleCnt="5"/>
      <dgm:spPr>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a:noFill/>
        </a:ln>
      </dgm:spPr>
      <dgm:extLst>
        <a:ext uri="{E40237B7-FDA0-4F09-8148-C483321AD2D9}">
          <dgm14:cNvPr xmlns:dgm14="http://schemas.microsoft.com/office/drawing/2010/diagram" id="0" name="" descr="Shell"/>
        </a:ext>
      </dgm:extLst>
    </dgm:pt>
    <dgm:pt modelId="{3657FF46-3F97-47E0-AB90-BE4C4ED5B1C6}" type="pres">
      <dgm:prSet presAssocID="{EEC42488-29C4-4DB4-8D2E-CE474A7C338B}" presName="spaceRect" presStyleCnt="0"/>
      <dgm:spPr/>
    </dgm:pt>
    <dgm:pt modelId="{B91BC645-5878-4BD0-89DB-FCCA67447242}" type="pres">
      <dgm:prSet presAssocID="{EEC42488-29C4-4DB4-8D2E-CE474A7C338B}" presName="textRect" presStyleLbl="revTx" presStyleIdx="3" presStyleCnt="5">
        <dgm:presLayoutVars>
          <dgm:chMax val="1"/>
          <dgm:chPref val="1"/>
        </dgm:presLayoutVars>
      </dgm:prSet>
      <dgm:spPr/>
    </dgm:pt>
    <dgm:pt modelId="{F57F4087-7E94-4E63-9B50-15D06AA584E4}" type="pres">
      <dgm:prSet presAssocID="{79063E11-C6A8-421A-A16F-09A0E434FC00}" presName="sibTrans" presStyleCnt="0"/>
      <dgm:spPr/>
    </dgm:pt>
    <dgm:pt modelId="{2E2526C2-50B0-48C0-A130-62D7EF16CFEC}" type="pres">
      <dgm:prSet presAssocID="{BD057D9A-7087-44A2-A091-85D14CA3510D}" presName="compNode" presStyleCnt="0"/>
      <dgm:spPr/>
    </dgm:pt>
    <dgm:pt modelId="{6ADBE716-C8C6-4230-8406-BD74142AAF2A}" type="pres">
      <dgm:prSet presAssocID="{BD057D9A-7087-44A2-A091-85D14CA3510D}" presName="iconRect" presStyleLbl="node1" presStyleIdx="4" presStyleCnt="5"/>
      <dgm:spPr>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a:noFill/>
        </a:ln>
      </dgm:spPr>
      <dgm:extLst>
        <a:ext uri="{E40237B7-FDA0-4F09-8148-C483321AD2D9}">
          <dgm14:cNvPr xmlns:dgm14="http://schemas.microsoft.com/office/drawing/2010/diagram" id="0" name="" descr="Turtle"/>
        </a:ext>
      </dgm:extLst>
    </dgm:pt>
    <dgm:pt modelId="{FC38F992-5CFC-4BC4-B6D2-FB1B7771C509}" type="pres">
      <dgm:prSet presAssocID="{BD057D9A-7087-44A2-A091-85D14CA3510D}" presName="spaceRect" presStyleCnt="0"/>
      <dgm:spPr/>
    </dgm:pt>
    <dgm:pt modelId="{408D2869-B625-4027-AD89-B97ACBA013E4}" type="pres">
      <dgm:prSet presAssocID="{BD057D9A-7087-44A2-A091-85D14CA3510D}" presName="textRect" presStyleLbl="revTx" presStyleIdx="4" presStyleCnt="5">
        <dgm:presLayoutVars>
          <dgm:chMax val="1"/>
          <dgm:chPref val="1"/>
        </dgm:presLayoutVars>
      </dgm:prSet>
      <dgm:spPr/>
    </dgm:pt>
  </dgm:ptLst>
  <dgm:cxnLst>
    <dgm:cxn modelId="{B5DF291A-EB92-4668-B8BA-7435A2EEE1A0}" srcId="{34F0A72D-FD13-4972-BA58-7367174AC80B}" destId="{58D44A56-18CB-4FFF-8F9A-1BD7C113F019}" srcOrd="1" destOrd="0" parTransId="{30E1B7D4-FA07-4B7F-BB1F-E9D7D582D99A}" sibTransId="{401E50A4-1A86-41A9-BEBE-78D2EAC74454}"/>
    <dgm:cxn modelId="{A7599B20-503A-47A6-A103-0750945D408A}" type="presOf" srcId="{EEC42488-29C4-4DB4-8D2E-CE474A7C338B}" destId="{B91BC645-5878-4BD0-89DB-FCCA67447242}" srcOrd="0" destOrd="0" presId="urn:microsoft.com/office/officeart/2018/2/layout/IconLabelList"/>
    <dgm:cxn modelId="{96217D2B-0021-4686-8998-55E95EF236BE}" srcId="{34F0A72D-FD13-4972-BA58-7367174AC80B}" destId="{D77481E1-7EC6-41FB-891D-52AEC0709C80}" srcOrd="0" destOrd="0" parTransId="{788F0A11-6D54-4AAF-AAE5-890FA5B434D1}" sibTransId="{DED6D3A9-CB12-4E98-B633-CECD6B8E4202}"/>
    <dgm:cxn modelId="{29BE8B3E-2DF7-40C3-A03C-7C168814A407}" type="presOf" srcId="{D77481E1-7EC6-41FB-891D-52AEC0709C80}" destId="{C8A77F59-0D88-449A-883E-657762CE44BF}" srcOrd="0" destOrd="0" presId="urn:microsoft.com/office/officeart/2018/2/layout/IconLabelList"/>
    <dgm:cxn modelId="{460F8071-950F-4FA4-9DFC-97EF5C4052AC}" type="presOf" srcId="{34F0A72D-FD13-4972-BA58-7367174AC80B}" destId="{5A6ACD72-FBF8-4DD9-9F60-835026E0FEA7}" srcOrd="0" destOrd="0" presId="urn:microsoft.com/office/officeart/2018/2/layout/IconLabelList"/>
    <dgm:cxn modelId="{2C1A869C-6330-477A-93F9-27C1F68063B0}" type="presOf" srcId="{58D44A56-18CB-4FFF-8F9A-1BD7C113F019}" destId="{E8ABAB30-A197-49AE-9C0C-252465B9EB0D}" srcOrd="0" destOrd="0" presId="urn:microsoft.com/office/officeart/2018/2/layout/IconLabelList"/>
    <dgm:cxn modelId="{45AA20AA-E30C-458B-B78C-5240B5A76607}" type="presOf" srcId="{29D940F6-822F-4A89-8086-50D7452CE6B7}" destId="{A3B1187C-97F5-4B57-A43A-9DA08BC4DA26}" srcOrd="0" destOrd="0" presId="urn:microsoft.com/office/officeart/2018/2/layout/IconLabelList"/>
    <dgm:cxn modelId="{8A6538C1-0986-4ED1-ADEA-19F22E0366FB}" srcId="{34F0A72D-FD13-4972-BA58-7367174AC80B}" destId="{EEC42488-29C4-4DB4-8D2E-CE474A7C338B}" srcOrd="3" destOrd="0" parTransId="{6388F27E-E870-44B8-AEEE-F3D4BCBA1C57}" sibTransId="{79063E11-C6A8-421A-A16F-09A0E434FC00}"/>
    <dgm:cxn modelId="{23AE74C9-8D7F-44BA-909F-9F715C84F0FB}" srcId="{34F0A72D-FD13-4972-BA58-7367174AC80B}" destId="{29D940F6-822F-4A89-8086-50D7452CE6B7}" srcOrd="2" destOrd="0" parTransId="{AAA48643-8FEE-4707-93AB-3113450405FE}" sibTransId="{12DCF343-D5B9-4B57-811C-D0084747B893}"/>
    <dgm:cxn modelId="{14A023E7-F1CC-473E-A6D4-3CF9F7A9435E}" srcId="{34F0A72D-FD13-4972-BA58-7367174AC80B}" destId="{BD057D9A-7087-44A2-A091-85D14CA3510D}" srcOrd="4" destOrd="0" parTransId="{C29279E9-D2B9-41F5-A67B-AE27E344FC01}" sibTransId="{C049605D-F4F2-4081-A05C-9C48AF3322D3}"/>
    <dgm:cxn modelId="{1BA601F0-CF46-4CA5-A7D7-59B76746D473}" type="presOf" srcId="{BD057D9A-7087-44A2-A091-85D14CA3510D}" destId="{408D2869-B625-4027-AD89-B97ACBA013E4}" srcOrd="0" destOrd="0" presId="urn:microsoft.com/office/officeart/2018/2/layout/IconLabelList"/>
    <dgm:cxn modelId="{06373113-08C0-489B-A7AF-6DA5F6D98DBB}" type="presParOf" srcId="{5A6ACD72-FBF8-4DD9-9F60-835026E0FEA7}" destId="{F5B63151-45BF-44DD-9588-C9607E5DBD7D}" srcOrd="0" destOrd="0" presId="urn:microsoft.com/office/officeart/2018/2/layout/IconLabelList"/>
    <dgm:cxn modelId="{86799839-4F28-43DF-92C5-28B504CAD18D}" type="presParOf" srcId="{F5B63151-45BF-44DD-9588-C9607E5DBD7D}" destId="{9E9EDB42-3092-456A-8A99-20FEBD50F140}" srcOrd="0" destOrd="0" presId="urn:microsoft.com/office/officeart/2018/2/layout/IconLabelList"/>
    <dgm:cxn modelId="{FF4DA156-F252-4375-B0BD-42681C673FAF}" type="presParOf" srcId="{F5B63151-45BF-44DD-9588-C9607E5DBD7D}" destId="{9692A6EF-1905-4FBB-B120-6471CA5D2A7A}" srcOrd="1" destOrd="0" presId="urn:microsoft.com/office/officeart/2018/2/layout/IconLabelList"/>
    <dgm:cxn modelId="{CBA6335A-6B33-4A35-BE99-8ECF59A0EF29}" type="presParOf" srcId="{F5B63151-45BF-44DD-9588-C9607E5DBD7D}" destId="{C8A77F59-0D88-449A-883E-657762CE44BF}" srcOrd="2" destOrd="0" presId="urn:microsoft.com/office/officeart/2018/2/layout/IconLabelList"/>
    <dgm:cxn modelId="{C4B8C73A-69BD-4231-8544-B5914BEDB8CC}" type="presParOf" srcId="{5A6ACD72-FBF8-4DD9-9F60-835026E0FEA7}" destId="{5B693CB6-C657-442A-960A-2F0B384B2F8C}" srcOrd="1" destOrd="0" presId="urn:microsoft.com/office/officeart/2018/2/layout/IconLabelList"/>
    <dgm:cxn modelId="{E4B515B3-A332-4920-8CA4-423F1900B47A}" type="presParOf" srcId="{5A6ACD72-FBF8-4DD9-9F60-835026E0FEA7}" destId="{58424B88-9AE2-4DA2-95FD-D914AAA11902}" srcOrd="2" destOrd="0" presId="urn:microsoft.com/office/officeart/2018/2/layout/IconLabelList"/>
    <dgm:cxn modelId="{9C6F30F7-4E47-4412-A7BF-88CF85EA10D9}" type="presParOf" srcId="{58424B88-9AE2-4DA2-95FD-D914AAA11902}" destId="{94DB831E-5E55-4F6C-A1BE-E755C695A3F4}" srcOrd="0" destOrd="0" presId="urn:microsoft.com/office/officeart/2018/2/layout/IconLabelList"/>
    <dgm:cxn modelId="{FDBADA06-E6A7-4CA5-8B1E-0A218404EC24}" type="presParOf" srcId="{58424B88-9AE2-4DA2-95FD-D914AAA11902}" destId="{7D5BF5B1-CDC1-485F-BEF8-83CFD5BC29F0}" srcOrd="1" destOrd="0" presId="urn:microsoft.com/office/officeart/2018/2/layout/IconLabelList"/>
    <dgm:cxn modelId="{031A8FB6-2CAE-47FC-B7FC-AD3F5CFAF1E4}" type="presParOf" srcId="{58424B88-9AE2-4DA2-95FD-D914AAA11902}" destId="{E8ABAB30-A197-49AE-9C0C-252465B9EB0D}" srcOrd="2" destOrd="0" presId="urn:microsoft.com/office/officeart/2018/2/layout/IconLabelList"/>
    <dgm:cxn modelId="{75EDBD92-FCF6-4837-A1FB-B38EF4E61A36}" type="presParOf" srcId="{5A6ACD72-FBF8-4DD9-9F60-835026E0FEA7}" destId="{E3FF2719-F87C-4C3C-8935-7A34F1D3CD18}" srcOrd="3" destOrd="0" presId="urn:microsoft.com/office/officeart/2018/2/layout/IconLabelList"/>
    <dgm:cxn modelId="{82E6E88D-F049-45A1-B1E7-5BA846A6E38B}" type="presParOf" srcId="{5A6ACD72-FBF8-4DD9-9F60-835026E0FEA7}" destId="{2E790783-5213-4567-83F9-99DB33AAF02E}" srcOrd="4" destOrd="0" presId="urn:microsoft.com/office/officeart/2018/2/layout/IconLabelList"/>
    <dgm:cxn modelId="{4BEC6DAB-D104-448D-85D9-3FB281507595}" type="presParOf" srcId="{2E790783-5213-4567-83F9-99DB33AAF02E}" destId="{EE823797-D29A-4CBF-A510-4D2797DD1A91}" srcOrd="0" destOrd="0" presId="urn:microsoft.com/office/officeart/2018/2/layout/IconLabelList"/>
    <dgm:cxn modelId="{37CF78DC-6800-4021-B7CB-418AC8E5276D}" type="presParOf" srcId="{2E790783-5213-4567-83F9-99DB33AAF02E}" destId="{E95DF280-E918-44A1-A62C-08B80EA297F2}" srcOrd="1" destOrd="0" presId="urn:microsoft.com/office/officeart/2018/2/layout/IconLabelList"/>
    <dgm:cxn modelId="{B0EFAF46-1529-426B-87CB-CAD087236CF9}" type="presParOf" srcId="{2E790783-5213-4567-83F9-99DB33AAF02E}" destId="{A3B1187C-97F5-4B57-A43A-9DA08BC4DA26}" srcOrd="2" destOrd="0" presId="urn:microsoft.com/office/officeart/2018/2/layout/IconLabelList"/>
    <dgm:cxn modelId="{CCFD6EAA-63DB-44AA-A68B-3563F4445074}" type="presParOf" srcId="{5A6ACD72-FBF8-4DD9-9F60-835026E0FEA7}" destId="{FC2AD3A1-43B1-4470-BA44-E1F934E20D5D}" srcOrd="5" destOrd="0" presId="urn:microsoft.com/office/officeart/2018/2/layout/IconLabelList"/>
    <dgm:cxn modelId="{9B60EF47-FF51-45C3-9E63-370167EA483A}" type="presParOf" srcId="{5A6ACD72-FBF8-4DD9-9F60-835026E0FEA7}" destId="{634C98C5-B0D0-47AD-A848-80F450C1BEF0}" srcOrd="6" destOrd="0" presId="urn:microsoft.com/office/officeart/2018/2/layout/IconLabelList"/>
    <dgm:cxn modelId="{851CAF09-CA5B-4C30-8F2B-476C3D196E35}" type="presParOf" srcId="{634C98C5-B0D0-47AD-A848-80F450C1BEF0}" destId="{C99162F4-F962-40D1-B2F5-EE88320E19A2}" srcOrd="0" destOrd="0" presId="urn:microsoft.com/office/officeart/2018/2/layout/IconLabelList"/>
    <dgm:cxn modelId="{53C20D06-ABFE-4046-8C2D-5E63F328DD24}" type="presParOf" srcId="{634C98C5-B0D0-47AD-A848-80F450C1BEF0}" destId="{3657FF46-3F97-47E0-AB90-BE4C4ED5B1C6}" srcOrd="1" destOrd="0" presId="urn:microsoft.com/office/officeart/2018/2/layout/IconLabelList"/>
    <dgm:cxn modelId="{9548925A-42A2-447A-B16A-5C27F89A3B4C}" type="presParOf" srcId="{634C98C5-B0D0-47AD-A848-80F450C1BEF0}" destId="{B91BC645-5878-4BD0-89DB-FCCA67447242}" srcOrd="2" destOrd="0" presId="urn:microsoft.com/office/officeart/2018/2/layout/IconLabelList"/>
    <dgm:cxn modelId="{DB4CF227-0A72-416F-96AD-21822FD9AC20}" type="presParOf" srcId="{5A6ACD72-FBF8-4DD9-9F60-835026E0FEA7}" destId="{F57F4087-7E94-4E63-9B50-15D06AA584E4}" srcOrd="7" destOrd="0" presId="urn:microsoft.com/office/officeart/2018/2/layout/IconLabelList"/>
    <dgm:cxn modelId="{C7E9072F-2F6B-4729-9E26-DA253ADF137B}" type="presParOf" srcId="{5A6ACD72-FBF8-4DD9-9F60-835026E0FEA7}" destId="{2E2526C2-50B0-48C0-A130-62D7EF16CFEC}" srcOrd="8" destOrd="0" presId="urn:microsoft.com/office/officeart/2018/2/layout/IconLabelList"/>
    <dgm:cxn modelId="{5B1EEF23-AE0A-43B9-87E9-67412EB56D94}" type="presParOf" srcId="{2E2526C2-50B0-48C0-A130-62D7EF16CFEC}" destId="{6ADBE716-C8C6-4230-8406-BD74142AAF2A}" srcOrd="0" destOrd="0" presId="urn:microsoft.com/office/officeart/2018/2/layout/IconLabelList"/>
    <dgm:cxn modelId="{B57BC277-2E62-4ED0-B628-B224697B30D7}" type="presParOf" srcId="{2E2526C2-50B0-48C0-A130-62D7EF16CFEC}" destId="{FC38F992-5CFC-4BC4-B6D2-FB1B7771C509}" srcOrd="1" destOrd="0" presId="urn:microsoft.com/office/officeart/2018/2/layout/IconLabelList"/>
    <dgm:cxn modelId="{42E7E1E8-9796-41AE-9EE2-EE776D3C6B47}" type="presParOf" srcId="{2E2526C2-50B0-48C0-A130-62D7EF16CFEC}" destId="{408D2869-B625-4027-AD89-B97ACBA013E4}" srcOrd="2" destOrd="0" presId="urn:microsoft.com/office/officeart/2018/2/layout/IconLabel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9E9EDB42-3092-456A-8A99-20FEBD50F140}">
      <dsp:nvSpPr>
        <dsp:cNvPr id="0" name=""/>
        <dsp:cNvSpPr/>
      </dsp:nvSpPr>
      <dsp:spPr>
        <a:xfrm>
          <a:off x="1070281" y="177809"/>
          <a:ext cx="579023" cy="579023"/>
        </a:xfrm>
        <a:prstGeom prst="rect">
          <a:avLst/>
        </a:prstGeom>
        <a:blipFill>
          <a:blip xmlns:r="http://schemas.openxmlformats.org/officeDocument/2006/relationships" r:embed="rId1">
            <a:extLst>
              <a:ext uri="{28A0092B-C50C-407E-A947-70E740481C1C}">
                <a14:useLocalDpi xmlns:a14="http://schemas.microsoft.com/office/drawing/2010/main" val="0"/>
              </a:ext>
              <a:ext uri="{96DAC541-7B7A-43D3-8B79-37D633B846F1}">
                <asvg:svgBlip xmlns:asvg="http://schemas.microsoft.com/office/drawing/2016/SVG/main" r:embed="rId2"/>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C8A77F59-0D88-449A-883E-657762CE44BF}">
      <dsp:nvSpPr>
        <dsp:cNvPr id="0" name=""/>
        <dsp:cNvSpPr/>
      </dsp:nvSpPr>
      <dsp:spPr>
        <a:xfrm>
          <a:off x="716433" y="970545"/>
          <a:ext cx="1286718" cy="514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pPr>
          <a:r>
            <a:rPr lang="en-US" sz="2000" kern="1200"/>
            <a:t>Installing Software</a:t>
          </a:r>
        </a:p>
      </dsp:txBody>
      <dsp:txXfrm>
        <a:off x="716433" y="970545"/>
        <a:ext cx="1286718" cy="514687"/>
      </dsp:txXfrm>
    </dsp:sp>
    <dsp:sp modelId="{94DB831E-5E55-4F6C-A1BE-E755C695A3F4}">
      <dsp:nvSpPr>
        <dsp:cNvPr id="0" name=""/>
        <dsp:cNvSpPr/>
      </dsp:nvSpPr>
      <dsp:spPr>
        <a:xfrm>
          <a:off x="2582176" y="177809"/>
          <a:ext cx="579023" cy="579023"/>
        </a:xfrm>
        <a:prstGeom prst="rect">
          <a:avLst/>
        </a:prstGeom>
        <a:blipFill>
          <a:blip xmlns:r="http://schemas.openxmlformats.org/officeDocument/2006/relationships"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E8ABAB30-A197-49AE-9C0C-252465B9EB0D}">
      <dsp:nvSpPr>
        <dsp:cNvPr id="0" name=""/>
        <dsp:cNvSpPr/>
      </dsp:nvSpPr>
      <dsp:spPr>
        <a:xfrm>
          <a:off x="2228328" y="970545"/>
          <a:ext cx="1286718" cy="514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pPr>
          <a:r>
            <a:rPr lang="en-US" sz="2000" kern="1200"/>
            <a:t>Python Overview</a:t>
          </a:r>
        </a:p>
      </dsp:txBody>
      <dsp:txXfrm>
        <a:off x="2228328" y="970545"/>
        <a:ext cx="1286718" cy="514687"/>
      </dsp:txXfrm>
    </dsp:sp>
    <dsp:sp modelId="{EE823797-D29A-4CBF-A510-4D2797DD1A91}">
      <dsp:nvSpPr>
        <dsp:cNvPr id="0" name=""/>
        <dsp:cNvSpPr/>
      </dsp:nvSpPr>
      <dsp:spPr>
        <a:xfrm>
          <a:off x="1070281" y="1806913"/>
          <a:ext cx="579023" cy="579023"/>
        </a:xfrm>
        <a:prstGeom prst="rect">
          <a:avLst/>
        </a:prstGeom>
        <a:blipFill>
          <a:blip xmlns:r="http://schemas.openxmlformats.org/officeDocument/2006/relationships"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A3B1187C-97F5-4B57-A43A-9DA08BC4DA26}">
      <dsp:nvSpPr>
        <dsp:cNvPr id="0" name=""/>
        <dsp:cNvSpPr/>
      </dsp:nvSpPr>
      <dsp:spPr>
        <a:xfrm>
          <a:off x="716433" y="2599649"/>
          <a:ext cx="1286718" cy="514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pPr>
          <a:r>
            <a:rPr lang="en-US" sz="2000" kern="1200"/>
            <a:t>What is computing?</a:t>
          </a:r>
        </a:p>
      </dsp:txBody>
      <dsp:txXfrm>
        <a:off x="716433" y="2599649"/>
        <a:ext cx="1286718" cy="514687"/>
      </dsp:txXfrm>
    </dsp:sp>
    <dsp:sp modelId="{C99162F4-F962-40D1-B2F5-EE88320E19A2}">
      <dsp:nvSpPr>
        <dsp:cNvPr id="0" name=""/>
        <dsp:cNvSpPr/>
      </dsp:nvSpPr>
      <dsp:spPr>
        <a:xfrm>
          <a:off x="2582176" y="1806913"/>
          <a:ext cx="579023" cy="579023"/>
        </a:xfrm>
        <a:prstGeom prst="rect">
          <a:avLst/>
        </a:prstGeom>
        <a:blipFill>
          <a:blip xmlns:r="http://schemas.openxmlformats.org/officeDocument/2006/relationships"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B91BC645-5878-4BD0-89DB-FCCA67447242}">
      <dsp:nvSpPr>
        <dsp:cNvPr id="0" name=""/>
        <dsp:cNvSpPr/>
      </dsp:nvSpPr>
      <dsp:spPr>
        <a:xfrm>
          <a:off x="2228328" y="2599649"/>
          <a:ext cx="1286718" cy="514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pPr>
          <a:r>
            <a:rPr lang="en-US" sz="2000" kern="1200"/>
            <a:t>Explore the Shell</a:t>
          </a:r>
        </a:p>
      </dsp:txBody>
      <dsp:txXfrm>
        <a:off x="2228328" y="2599649"/>
        <a:ext cx="1286718" cy="514687"/>
      </dsp:txXfrm>
    </dsp:sp>
    <dsp:sp modelId="{6ADBE716-C8C6-4230-8406-BD74142AAF2A}">
      <dsp:nvSpPr>
        <dsp:cNvPr id="0" name=""/>
        <dsp:cNvSpPr/>
      </dsp:nvSpPr>
      <dsp:spPr>
        <a:xfrm>
          <a:off x="1826228" y="3436016"/>
          <a:ext cx="579023" cy="579023"/>
        </a:xfrm>
        <a:prstGeom prst="rect">
          <a:avLst/>
        </a:prstGeom>
        <a:blipFill>
          <a:blip xmlns:r="http://schemas.openxmlformats.org/officeDocument/2006/relationships"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a:blipFill>
        <a:ln w="15875" cap="flat" cmpd="sng" algn="ctr">
          <a:noFill/>
          <a:prstDash val="solid"/>
        </a:ln>
        <a:effectLst/>
      </dsp:spPr>
      <dsp:style>
        <a:lnRef idx="2">
          <a:scrgbClr r="0" g="0" b="0"/>
        </a:lnRef>
        <a:fillRef idx="1">
          <a:scrgbClr r="0" g="0" b="0"/>
        </a:fillRef>
        <a:effectRef idx="0">
          <a:scrgbClr r="0" g="0" b="0"/>
        </a:effectRef>
        <a:fontRef idx="minor">
          <a:schemeClr val="lt1"/>
        </a:fontRef>
      </dsp:style>
    </dsp:sp>
    <dsp:sp modelId="{408D2869-B625-4027-AD89-B97ACBA013E4}">
      <dsp:nvSpPr>
        <dsp:cNvPr id="0" name=""/>
        <dsp:cNvSpPr/>
      </dsp:nvSpPr>
      <dsp:spPr>
        <a:xfrm>
          <a:off x="1472381" y="4228753"/>
          <a:ext cx="1286718" cy="514687"/>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0" tIns="0" rIns="0" bIns="0" numCol="1" spcCol="1270" anchor="t" anchorCtr="0">
          <a:noAutofit/>
        </a:bodyPr>
        <a:lstStyle/>
        <a:p>
          <a:pPr marL="0" lvl="0" indent="0" algn="ctr" defTabSz="889000">
            <a:lnSpc>
              <a:spcPct val="90000"/>
            </a:lnSpc>
            <a:spcBef>
              <a:spcPct val="0"/>
            </a:spcBef>
            <a:spcAft>
              <a:spcPct val="35000"/>
            </a:spcAft>
            <a:buNone/>
          </a:pPr>
          <a:r>
            <a:rPr lang="en-US" sz="2000" kern="1200"/>
            <a:t>Interactivate Python </a:t>
          </a:r>
        </a:p>
      </dsp:txBody>
      <dsp:txXfrm>
        <a:off x="1472381" y="4228753"/>
        <a:ext cx="1286718" cy="514687"/>
      </dsp:txXfrm>
    </dsp:sp>
  </dsp:spTree>
</dsp:drawing>
</file>

<file path=ppt/diagrams/layout1.xml><?xml version="1.0" encoding="utf-8"?>
<dgm:layoutDef xmlns:dgm="http://schemas.openxmlformats.org/drawingml/2006/diagram" xmlns:a="http://schemas.openxmlformats.org/drawingml/2006/main" uniqueId="urn:microsoft.com/office/officeart/2018/2/layout/IconLabelList">
  <dgm:title val="Icon Label List"/>
  <dgm:desc val="Use to show non-sequential or grouped chunks of information accompanied by a related visuals. Works best with icons or small pictures with short text ca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snake">
          <dgm:param type="grDir" val="tL"/>
          <dgm:param type="flowDir" val="row"/>
          <dgm:param type="contDir" val="sameDir"/>
          <dgm:param type="off" val="ctr"/>
          <dgm:param type="vertAlign" val="mid"/>
          <dgm:param type="horzAlign" val="ctr"/>
        </dgm:alg>
      </dgm:if>
      <dgm:else name="Name2">
        <dgm:alg type="snake">
          <dgm:param type="grDir" val="tR"/>
          <dgm:param type="flowDir" val="row"/>
          <dgm:param type="contDir" val="sameDir"/>
          <dgm:param type="off" val="ctr"/>
          <dgm:param type="vertAlign" val="mid"/>
          <dgm:param type="horzAlign" val="ctr"/>
        </dgm:alg>
      </dgm:else>
    </dgm:choose>
    <dgm:shape xmlns:r="http://schemas.openxmlformats.org/officeDocument/2006/relationships" r:blip="">
      <dgm:adjLst/>
    </dgm:shape>
    <dgm:presOf/>
    <dgm:choose name="Name3">
      <dgm:if name="Name4" axis="ch" ptType="node" func="cnt" op="lte" val="2">
        <dgm:constrLst>
          <dgm:constr type="h" for="ch" forName="compNode" refType="h" fact="0.4"/>
          <dgm:constr type="w" for="ch" forName="compNode" val="120"/>
          <dgm:constr type="w" for="ch" forName="sibTrans" refType="w" refFor="ch" refForName="compNode" fact="0.175"/>
          <dgm:constr type="sp" refType="w" refFor="ch" refForName="compNode" op="equ" fact="0.25"/>
          <dgm:constr type="primFontSz" for="des" ptType="node" op="equ" val="50"/>
          <dgm:constr type="h" for="des" forName="compNode" op="equ"/>
          <dgm:constr type="h" for="des" forName="textRect" op="equ"/>
        </dgm:constrLst>
      </dgm:if>
      <dgm:if name="Name5" axis="ch" ptType="node" func="cnt" op="lte" val="4">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36"/>
          <dgm:constr type="h" for="des" forName="compNode" op="equ"/>
          <dgm:constr type="h" for="des" forName="textRect" op="equ"/>
        </dgm:constrLst>
      </dgm:if>
      <dgm:else name="Name6">
        <dgm:constrLst>
          <dgm:constr type="h" for="ch" forName="compNode" refType="h" fact="0.4"/>
          <dgm:constr type="w" for="ch" forName="compNode" refType="w"/>
          <dgm:constr type="w" for="ch" forName="sibTrans" refType="w" refFor="ch" refForName="compNode" fact="0.175"/>
          <dgm:constr type="sp" refType="w" refFor="ch" refForName="compNode" op="equ" fact="0.25"/>
          <dgm:constr type="primFontSz" for="des" ptType="node" op="equ" val="24"/>
          <dgm:constr type="h" for="des" forName="compNode" op="equ"/>
          <dgm:constr type="h" for="des" forName="textRect" op="equ"/>
        </dgm:constrLst>
      </dgm:else>
    </dgm:choose>
    <dgm:ruleLst>
      <dgm:rule type="w" for="ch" forName="compNode" val="50" fact="NaN" max="NaN"/>
    </dgm:ruleLst>
    <dgm:forEach name="Name7" axis="ch" ptType="node">
      <dgm:layoutNode name="compNode">
        <dgm:alg type="composite"/>
        <dgm:shape xmlns:r="http://schemas.openxmlformats.org/officeDocument/2006/relationships" r:blip="">
          <dgm:adjLst/>
        </dgm:shape>
        <dgm:presOf axis="self"/>
        <dgm:constrLst>
          <dgm:constr type="w" for="ch" forName="iconRect" refType="w" fact="0.45"/>
          <dgm:constr type="h" for="ch" forName="iconRect" refType="w" refFor="ch" refForName="iconRect"/>
          <dgm:constr type="ctrX" for="ch" forName="iconRect" refType="w" fact="0.5"/>
          <dgm:constr type="t" for="ch" forName="iconRect"/>
          <dgm:constr type="h" for="ch" forName="spaceRect" refType="h" fact="0.15"/>
          <dgm:constr type="w" for="ch" forName="spaceRect" refType="w"/>
          <dgm:constr type="l" for="ch" forName="spaceRect"/>
          <dgm:constr type="t" for="ch" forName="spaceRect" refType="b" refFor="ch" refForName="iconRect"/>
          <dgm:constr type="h" for="ch" forName="textRect" val="20"/>
          <dgm:constr type="w" for="ch" forName="textRect" refType="w"/>
          <dgm:constr type="l" for="ch" forName="textRect"/>
          <dgm:constr type="t" for="ch" forName="textRect" refType="b" refFor="ch" refForName="spaceRect"/>
        </dgm:constrLst>
        <dgm:ruleLst>
          <dgm:rule type="h" val="INF" fact="NaN" max="NaN"/>
        </dgm:ruleLst>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textRect" styleLbl="revTx">
          <dgm:varLst>
            <dgm:chMax val="1"/>
            <dgm:chPref val="1"/>
          </dgm:varLst>
          <dgm:alg type="tx">
            <dgm:param type="txAnchorVert" val="t"/>
          </dgm:alg>
          <dgm:shape xmlns:r="http://schemas.openxmlformats.org/officeDocument/2006/relationships" type="rect" r:blip="">
            <dgm:adjLst/>
          </dgm:shape>
          <dgm:presOf axis="self" ptType="node"/>
          <dgm:constrLst>
            <dgm:constr type="lMarg"/>
            <dgm:constr type="rMarg"/>
            <dgm:constr type="tMarg"/>
            <dgm:constr type="bMarg"/>
          </dgm:constrLst>
          <dgm:ruleLst>
            <dgm:rule type="primFontSz" val="11" fact="NaN" max="NaN"/>
            <dgm:rule type="h" val="INF" fact="NaN" max="NaN"/>
          </dgm:ruleLst>
        </dgm:layoutNode>
      </dgm:layoutNode>
      <dgm:forEach name="Name8"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svg>
</file>

<file path=ppt/media/image12.png>
</file>

<file path=ppt/media/image13.svg>
</file>

<file path=ppt/media/image14.png>
</file>

<file path=ppt/media/image15.jpg>
</file>

<file path=ppt/media/image16.jpg>
</file>

<file path=ppt/media/image17.jpg>
</file>

<file path=ppt/media/image18.png>
</file>

<file path=ppt/media/image19.png>
</file>

<file path=ppt/media/image2.jpeg>
</file>

<file path=ppt/media/image20.png>
</file>

<file path=ppt/media/image21.png>
</file>

<file path=ppt/media/image3.jpg>
</file>

<file path=ppt/media/image4.png>
</file>

<file path=ppt/media/image5.svg>
</file>

<file path=ppt/media/image6.png>
</file>

<file path=ppt/media/image7.svg>
</file>

<file path=ppt/media/image8.png>
</file>

<file path=ppt/media/image9.sv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B4C77D8-0FCC-464C-8177-6A6CC146C53F}" type="datetimeFigureOut">
              <a:rPr lang="en-US" smtClean="0"/>
              <a:t>2/5/23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EF26D5-6780-6E41-938C-300EDFFD7EE5}" type="slidenum">
              <a:rPr lang="en-US" smtClean="0"/>
              <a:t>‹#›</a:t>
            </a:fld>
            <a:endParaRPr lang="en-US"/>
          </a:p>
        </p:txBody>
      </p:sp>
    </p:spTree>
    <p:extLst>
      <p:ext uri="{BB962C8B-B14F-4D97-AF65-F5344CB8AC3E}">
        <p14:creationId xmlns:p14="http://schemas.microsoft.com/office/powerpoint/2010/main" val="22740046"/>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a:t>
            </a:fld>
            <a:endParaRPr lang="en-US"/>
          </a:p>
        </p:txBody>
      </p:sp>
    </p:spTree>
    <p:extLst>
      <p:ext uri="{BB962C8B-B14F-4D97-AF65-F5344CB8AC3E}">
        <p14:creationId xmlns:p14="http://schemas.microsoft.com/office/powerpoint/2010/main" val="3629840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These ideas map directly to concepts we’ll be talking about when we start talking about writing</a:t>
            </a:r>
            <a:r>
              <a:rPr lang="en-US" baseline="0" dirty="0"/>
              <a:t> software. As you write software, you’ll need to access underlying data which is represented as *data types* or *classes*. You’ll also specify operations you can execute against that data, which will be represented by *functions* and *methods*. These terms are going to come up later, and you can always track them back to these basic components of a computer to simplify what is really going on.</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11</a:t>
            </a:fld>
            <a:endParaRPr lang="en-US"/>
          </a:p>
        </p:txBody>
      </p:sp>
    </p:spTree>
    <p:extLst>
      <p:ext uri="{BB962C8B-B14F-4D97-AF65-F5344CB8AC3E}">
        <p14:creationId xmlns:p14="http://schemas.microsoft.com/office/powerpoint/2010/main" val="3907578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talk about how you normally “talk” to your computer, that is, try</a:t>
            </a:r>
            <a:r>
              <a:rPr lang="en-US" baseline="0" dirty="0"/>
              <a:t> to get it to execute instructions on data on your behalf for a specific purpose.</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12</a:t>
            </a:fld>
            <a:endParaRPr lang="en-US"/>
          </a:p>
        </p:txBody>
      </p:sp>
    </p:spTree>
    <p:extLst>
      <p:ext uri="{BB962C8B-B14F-4D97-AF65-F5344CB8AC3E}">
        <p14:creationId xmlns:p14="http://schemas.microsoft.com/office/powerpoint/2010/main" val="294417542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 may</a:t>
            </a:r>
            <a:r>
              <a:rPr lang="en-US" baseline="0" dirty="0"/>
              <a:t> have heard that computer programs are ‘just ones and zeroes”. The simplest, closest-to-computer-language programming language there is are ‘instruction sets’, also called ‘assembly language’. Only very low level programs (low level meaning needing to communicate directly with the hardware of your computer) are written directly with instruction sets or assembly. Most of us don’t want to/need to do this as we are fine interacting with the hardware in some standard way, and over the years ‘higher level’ programming languages have been developed that shortcut some of the things you’d need to encode explicitly with assembly language so it’s easier to write programs that just accept some defaults as to how some of the lower level operations are achieved.</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13</a:t>
            </a:fld>
            <a:endParaRPr lang="en-US"/>
          </a:p>
        </p:txBody>
      </p:sp>
    </p:spTree>
    <p:extLst>
      <p:ext uri="{BB962C8B-B14F-4D97-AF65-F5344CB8AC3E}">
        <p14:creationId xmlns:p14="http://schemas.microsoft.com/office/powerpoint/2010/main" val="92923173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a:t>
            </a:r>
            <a:r>
              <a:rPr lang="en-US" baseline="0" dirty="0"/>
              <a:t> of the earlier and very common ‘higher level’ programming languages is C. C has many derivatives today such as C# or C++, which you also may have heard of. Many programming languages that aren’t exact derivatives of C still borrow many of the concepts or are even written in C underneath. You can see from this example how radically more user friendly C looks compared to assembly language, but C is still relatively low level for our purposes and there are even more languages that have been developed that abstract away more defaults to make programming easier and easier.</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14</a:t>
            </a:fld>
            <a:endParaRPr lang="en-US"/>
          </a:p>
        </p:txBody>
      </p:sp>
    </p:spTree>
    <p:extLst>
      <p:ext uri="{BB962C8B-B14F-4D97-AF65-F5344CB8AC3E}">
        <p14:creationId xmlns:p14="http://schemas.microsoft.com/office/powerpoint/2010/main" val="336946736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Some programming languages are</a:t>
            </a:r>
            <a:r>
              <a:rPr lang="en-US" baseline="0" dirty="0"/>
              <a:t> even specialized to a specific type of domain and abstract certain types of operations in such a way that benefit that domain specifically. </a:t>
            </a:r>
            <a:r>
              <a:rPr lang="en-US" dirty="0"/>
              <a:t>One</a:t>
            </a:r>
            <a:r>
              <a:rPr lang="en-US" baseline="0" dirty="0"/>
              <a:t> programming language some of you might have heard of, that is very commonly used for data analysis, is R. It was specifically developed to aid in data analysis and statistical programming, so some of the things you might have to write custom code to do in other languages, such as read a CSV file, is already included in R out of the box. You can see that this also looks a lot easier to read and understand than assembly language, and is also a little more friendly looking than C. R is primarily developed and used in the academic world and/or by statisticians. It’s often taught for data analysis purposes, but for reasons I’m about to get into, we’ll be learning a different language instead.</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15</a:t>
            </a:fld>
            <a:endParaRPr lang="en-US"/>
          </a:p>
        </p:txBody>
      </p:sp>
    </p:spTree>
    <p:extLst>
      <p:ext uri="{BB962C8B-B14F-4D97-AF65-F5344CB8AC3E}">
        <p14:creationId xmlns:p14="http://schemas.microsoft.com/office/powerpoint/2010/main" val="37987479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programming language we’ll be learning for</a:t>
            </a:r>
            <a:r>
              <a:rPr lang="en-US" baseline="0" dirty="0"/>
              <a:t> this class is Python. Python is well liked especially as a first language because it is so easy to read, with limited “</a:t>
            </a:r>
            <a:r>
              <a:rPr lang="en-US" baseline="0" dirty="0" err="1"/>
              <a:t>computery</a:t>
            </a:r>
            <a:r>
              <a:rPr lang="en-US" baseline="0" dirty="0"/>
              <a:t>” syntax like brackets or semicolons. However, it’s also well liked because it has powerful data analysis capabilities, some derived directly from concepts in R, while also being good for a number of other purposes such as web development, system administration, or simple scripting. </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16</a:t>
            </a:fld>
            <a:endParaRPr lang="en-US"/>
          </a:p>
        </p:txBody>
      </p:sp>
    </p:spTree>
    <p:extLst>
      <p:ext uri="{BB962C8B-B14F-4D97-AF65-F5344CB8AC3E}">
        <p14:creationId xmlns:p14="http://schemas.microsoft.com/office/powerpoint/2010/main" val="15843135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EF26D5-6780-6E41-938C-300EDFFD7EE5}" type="slidenum">
              <a:rPr lang="en-US" smtClean="0"/>
              <a:t>3</a:t>
            </a:fld>
            <a:endParaRPr lang="en-US"/>
          </a:p>
        </p:txBody>
      </p:sp>
    </p:spTree>
    <p:extLst>
      <p:ext uri="{BB962C8B-B14F-4D97-AF65-F5344CB8AC3E}">
        <p14:creationId xmlns:p14="http://schemas.microsoft.com/office/powerpoint/2010/main" val="25426662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F9EF26D5-6780-6E41-938C-300EDFFD7EE5}" type="slidenum">
              <a:rPr lang="en-US" smtClean="0"/>
              <a:t>4</a:t>
            </a:fld>
            <a:endParaRPr lang="en-US"/>
          </a:p>
        </p:txBody>
      </p:sp>
    </p:spTree>
    <p:extLst>
      <p:ext uri="{BB962C8B-B14F-4D97-AF65-F5344CB8AC3E}">
        <p14:creationId xmlns:p14="http://schemas.microsoft.com/office/powerpoint/2010/main" val="9868607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Before we jump right in, I want to acknowledge</a:t>
            </a:r>
            <a:r>
              <a:rPr lang="en-US" baseline="0" dirty="0"/>
              <a:t> that this is going to be quite a 0 to 60 mph class as we’re starting with an assumption of basic working familiarity with your computer, and are going to end up learning most of the applied fundamentals you’ll need to know to start working on data software projects. Not to mention in this field, things are always changing rapidly so there is always something new to learn and it can be hard to keep up. Therefore, I recommend if you are ever feeling down about a bug you’re trying to fix or a concept you’re trying to learn, go to </a:t>
            </a:r>
            <a:r>
              <a:rPr lang="en-US" baseline="0" dirty="0" err="1"/>
              <a:t>hackertyper.net</a:t>
            </a:r>
            <a:r>
              <a:rPr lang="en-US" baseline="0" dirty="0"/>
              <a:t> and start mashing your keyboard and it will look like you are a pro software guru in no time!!!</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5</a:t>
            </a:fld>
            <a:endParaRPr lang="en-US"/>
          </a:p>
        </p:txBody>
      </p:sp>
    </p:spTree>
    <p:extLst>
      <p:ext uri="{BB962C8B-B14F-4D97-AF65-F5344CB8AC3E}">
        <p14:creationId xmlns:p14="http://schemas.microsoft.com/office/powerpoint/2010/main" val="21855815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First let’s establish</a:t>
            </a:r>
            <a:r>
              <a:rPr lang="en-US" baseline="0" dirty="0"/>
              <a:t> what computing really is, and start to understand what your computer is made up of. This will help to demystify some of the concepts we talk about later and take the ‘magic’ out of computing.</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6</a:t>
            </a:fld>
            <a:endParaRPr lang="en-US"/>
          </a:p>
        </p:txBody>
      </p:sp>
    </p:spTree>
    <p:extLst>
      <p:ext uri="{BB962C8B-B14F-4D97-AF65-F5344CB8AC3E}">
        <p14:creationId xmlns:p14="http://schemas.microsoft.com/office/powerpoint/2010/main" val="105612401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Here’s an old-timey computer! Though they look really different now, the underlying concepts are the same. With computation we’re basically just trying to do different types of operations quickly and efficiently on different pieces of data.</a:t>
            </a:r>
          </a:p>
        </p:txBody>
      </p:sp>
      <p:sp>
        <p:nvSpPr>
          <p:cNvPr id="4" name="Slide Number Placeholder 3"/>
          <p:cNvSpPr>
            <a:spLocks noGrp="1"/>
          </p:cNvSpPr>
          <p:nvPr>
            <p:ph type="sldNum" sz="quarter" idx="10"/>
          </p:nvPr>
        </p:nvSpPr>
        <p:spPr/>
        <p:txBody>
          <a:bodyPr/>
          <a:lstStyle/>
          <a:p>
            <a:fld id="{F9EF26D5-6780-6E41-938C-300EDFFD7EE5}" type="slidenum">
              <a:rPr lang="en-US" smtClean="0"/>
              <a:t>7</a:t>
            </a:fld>
            <a:endParaRPr lang="en-US"/>
          </a:p>
        </p:txBody>
      </p:sp>
    </p:spTree>
    <p:extLst>
      <p:ext uri="{BB962C8B-B14F-4D97-AF65-F5344CB8AC3E}">
        <p14:creationId xmlns:p14="http://schemas.microsoft.com/office/powerpoint/2010/main" val="42171404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hard</a:t>
            </a:r>
            <a:r>
              <a:rPr lang="en-US" baseline="0" dirty="0"/>
              <a:t> drive. This is the physical place that your data is stored when you save it to your computer. There are other types of data storage, like USBs or CDs. The simple thing to note here is that when you save data on your computer, it’s just being written somewhere on your storage media so that later operations can access it. When you see people discussing “disk” or “disk I/O”, they’re talking about storing or reading/writing data from this permanent storage location into working memory to be operated on.</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8</a:t>
            </a:fld>
            <a:endParaRPr lang="en-US"/>
          </a:p>
        </p:txBody>
      </p:sp>
    </p:spTree>
    <p:extLst>
      <p:ext uri="{BB962C8B-B14F-4D97-AF65-F5344CB8AC3E}">
        <p14:creationId xmlns:p14="http://schemas.microsoft.com/office/powerpoint/2010/main" val="592089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 processor. The processor is the physical device that can conduct operations on data it retrieves from the hard disk or other storage device</a:t>
            </a:r>
            <a:r>
              <a:rPr lang="en-US" baseline="0" dirty="0"/>
              <a:t> into working memory. When you hear about the term CPU, it’s talking about your processor; when you hear about the term memory or, more precisely, RAM, it’s also talking about the location data is stored while it’s being worked on by the processor. </a:t>
            </a:r>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9</a:t>
            </a:fld>
            <a:endParaRPr lang="en-US"/>
          </a:p>
        </p:txBody>
      </p:sp>
    </p:spTree>
    <p:extLst>
      <p:ext uri="{BB962C8B-B14F-4D97-AF65-F5344CB8AC3E}">
        <p14:creationId xmlns:p14="http://schemas.microsoft.com/office/powerpoint/2010/main" val="42215619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a:t>These two concepts together is really all that your computer knows how</a:t>
            </a:r>
            <a:r>
              <a:rPr lang="en-US" baseline="0" dirty="0"/>
              <a:t> to do; store data, and execute operations against it. The hard disk contains the data, and the processor knows how to carry out instructions.</a:t>
            </a:r>
            <a:endParaRPr lang="en-US" dirty="0"/>
          </a:p>
          <a:p>
            <a:endParaRPr lang="en-US" dirty="0"/>
          </a:p>
        </p:txBody>
      </p:sp>
      <p:sp>
        <p:nvSpPr>
          <p:cNvPr id="4" name="Slide Number Placeholder 3"/>
          <p:cNvSpPr>
            <a:spLocks noGrp="1"/>
          </p:cNvSpPr>
          <p:nvPr>
            <p:ph type="sldNum" sz="quarter" idx="10"/>
          </p:nvPr>
        </p:nvSpPr>
        <p:spPr/>
        <p:txBody>
          <a:bodyPr/>
          <a:lstStyle/>
          <a:p>
            <a:fld id="{F9EF26D5-6780-6E41-938C-300EDFFD7EE5}" type="slidenum">
              <a:rPr lang="en-US" smtClean="0"/>
              <a:t>10</a:t>
            </a:fld>
            <a:endParaRPr lang="en-US"/>
          </a:p>
        </p:txBody>
      </p:sp>
    </p:spTree>
    <p:extLst>
      <p:ext uri="{BB962C8B-B14F-4D97-AF65-F5344CB8AC3E}">
        <p14:creationId xmlns:p14="http://schemas.microsoft.com/office/powerpoint/2010/main" val="10759288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1"/>
            <a:ext cx="9144000" cy="45720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342900" y="4960137"/>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Subtitle 2"/>
          <p:cNvSpPr>
            <a:spLocks noGrp="1"/>
          </p:cNvSpPr>
          <p:nvPr>
            <p:ph type="subTitle" idx="1"/>
          </p:nvPr>
        </p:nvSpPr>
        <p:spPr>
          <a:xfrm>
            <a:off x="6457950" y="4960137"/>
            <a:ext cx="2400300" cy="1463040"/>
          </a:xfrm>
        </p:spPr>
        <p:txBody>
          <a:bodyPr lIns="91440" rIns="91440" anchor="ctr">
            <a:normAutofit/>
          </a:bodyPr>
          <a:lstStyle>
            <a:lvl1pPr marL="0" indent="0" algn="l">
              <a:lnSpc>
                <a:spcPct val="100000"/>
              </a:lnSpc>
              <a:spcBef>
                <a:spcPts val="0"/>
              </a:spcBef>
              <a:buNone/>
              <a:defRPr sz="1600">
                <a:solidFill>
                  <a:schemeClr val="tx1">
                    <a:lumMod val="90000"/>
                    <a:lumOff val="10000"/>
                  </a:schemeClr>
                </a:solidFill>
              </a:defRPr>
            </a:lvl1pPr>
            <a:lvl2pPr marL="457189" indent="0" algn="ctr">
              <a:buNone/>
              <a:defRPr sz="1600"/>
            </a:lvl2pPr>
            <a:lvl3pPr marL="914377" indent="0" algn="ctr">
              <a:buNone/>
              <a:defRPr sz="1600"/>
            </a:lvl3pPr>
            <a:lvl4pPr marL="1371566" indent="0" algn="ctr">
              <a:buNone/>
              <a:defRPr sz="1600"/>
            </a:lvl4pPr>
            <a:lvl5pPr marL="1828754" indent="0" algn="ctr">
              <a:buNone/>
              <a:defRPr sz="1600"/>
            </a:lvl5pPr>
            <a:lvl6pPr marL="2285943" indent="0" algn="ctr">
              <a:buNone/>
              <a:defRPr sz="1600"/>
            </a:lvl6pPr>
            <a:lvl7pPr marL="2743131" indent="0" algn="ctr">
              <a:buNone/>
              <a:defRPr sz="1600"/>
            </a:lvl7pPr>
            <a:lvl8pPr marL="3200320" indent="0" algn="ctr">
              <a:buNone/>
              <a:defRPr sz="1600"/>
            </a:lvl8pPr>
            <a:lvl9pPr marL="3657509"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lvl1pPr algn="l">
              <a:defRPr/>
            </a:lvl1pPr>
          </a:lstStyle>
          <a:p>
            <a:fld id="{93241C6C-51BF-4E43-92E1-10561F619D91}" type="datetimeFigureOut">
              <a:rPr lang="en-US" smtClean="0"/>
              <a:t>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5BDDED-C3FF-5C4E-BE6A-3B91BE9DF48A}" type="slidenum">
              <a:rPr lang="en-US" smtClean="0"/>
              <a:t>‹#›</a:t>
            </a:fld>
            <a:endParaRPr lang="en-US"/>
          </a:p>
        </p:txBody>
      </p:sp>
      <p:cxnSp>
        <p:nvCxnSpPr>
          <p:cNvPr id="8" name="Straight Connector 7"/>
          <p:cNvCxnSpPr/>
          <p:nvPr/>
        </p:nvCxnSpPr>
        <p:spPr>
          <a:xfrm flipV="1">
            <a:off x="6290132" y="5264106"/>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241C6C-51BF-4E43-92E1-10561F619D91}" type="datetimeFigureOut">
              <a:rPr lang="en-US" smtClean="0"/>
              <a:t>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5BDDED-C3FF-5C4E-BE6A-3B91BE9DF48A}"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6" y="762000"/>
            <a:ext cx="1971675" cy="5410200"/>
          </a:xfrm>
        </p:spPr>
        <p:txBody>
          <a:bodyPr vert="eaVert" lIns="45720" tIns="91440" rIns="45720" bIns="91440"/>
          <a:lstStyle/>
          <a:p>
            <a:r>
              <a:rPr lang="en-US"/>
              <a:t>Click to edit Master title style</a:t>
            </a:r>
            <a:endParaRPr lang="en-US" dirty="0"/>
          </a:p>
        </p:txBody>
      </p:sp>
      <p:sp>
        <p:nvSpPr>
          <p:cNvPr id="3" name="Vertical Text Placeholder 2"/>
          <p:cNvSpPr>
            <a:spLocks noGrp="1"/>
          </p:cNvSpPr>
          <p:nvPr>
            <p:ph type="body" orient="vert" idx="1"/>
          </p:nvPr>
        </p:nvSpPr>
        <p:spPr>
          <a:xfrm>
            <a:off x="742951" y="762000"/>
            <a:ext cx="5686425" cy="5410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241C6C-51BF-4E43-92E1-10561F619D91}" type="datetimeFigureOut">
              <a:rPr lang="en-US" smtClean="0"/>
              <a:t>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5BDDED-C3FF-5C4E-BE6A-3B91BE9DF48A}" type="slidenum">
              <a:rPr lang="en-US" smtClean="0"/>
              <a:t>‹#›</a:t>
            </a:fld>
            <a:endParaRPr lang="en-US"/>
          </a:p>
        </p:txBody>
      </p:sp>
      <p:cxnSp>
        <p:nvCxnSpPr>
          <p:cNvPr id="7" name="Straight Connector 6"/>
          <p:cNvCxnSpPr/>
          <p:nvPr/>
        </p:nvCxnSpPr>
        <p:spPr>
          <a:xfrm rot="5400000" flipV="1">
            <a:off x="7543800" y="173563"/>
            <a:ext cx="0" cy="6858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3241C6C-51BF-4E43-92E1-10561F619D91}" type="datetimeFigureOut">
              <a:rPr lang="en-US" smtClean="0"/>
              <a:t>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5BDDED-C3FF-5C4E-BE6A-3B91BE9DF48A}" type="slidenum">
              <a:rPr lang="en-US" smtClean="0"/>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0" y="-1"/>
            <a:ext cx="9144000" cy="45720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342900" y="4960137"/>
            <a:ext cx="5829300" cy="1463040"/>
          </a:xfrm>
        </p:spPr>
        <p:txBody>
          <a:bodyPr anchor="ctr">
            <a:normAutofit/>
          </a:bodyPr>
          <a:lstStyle>
            <a:lvl1pPr algn="r">
              <a:defRPr sz="4400" b="0" spc="200" baseline="0"/>
            </a:lvl1pPr>
          </a:lstStyle>
          <a:p>
            <a:r>
              <a:rPr lang="en-US"/>
              <a:t>Click to edit Master title style</a:t>
            </a:r>
            <a:endParaRPr lang="en-US" dirty="0"/>
          </a:p>
        </p:txBody>
      </p:sp>
      <p:sp>
        <p:nvSpPr>
          <p:cNvPr id="3" name="Text Placeholder 2"/>
          <p:cNvSpPr>
            <a:spLocks noGrp="1"/>
          </p:cNvSpPr>
          <p:nvPr>
            <p:ph type="body" idx="1"/>
          </p:nvPr>
        </p:nvSpPr>
        <p:spPr>
          <a:xfrm>
            <a:off x="6457950" y="4960137"/>
            <a:ext cx="2400300" cy="1463040"/>
          </a:xfrm>
        </p:spPr>
        <p:txBody>
          <a:bodyPr lIns="91440" rIns="91440" anchor="ctr">
            <a:normAutofit/>
          </a:bodyPr>
          <a:lstStyle>
            <a:lvl1pPr marL="0" indent="0">
              <a:lnSpc>
                <a:spcPct val="100000"/>
              </a:lnSpc>
              <a:spcBef>
                <a:spcPts val="0"/>
              </a:spcBef>
              <a:buNone/>
              <a:defRPr sz="1600">
                <a:solidFill>
                  <a:schemeClr val="tx1">
                    <a:lumMod val="90000"/>
                    <a:lumOff val="10000"/>
                  </a:schemeClr>
                </a:solidFill>
              </a:defRPr>
            </a:lvl1pPr>
            <a:lvl2pPr marL="457189" indent="0">
              <a:buNone/>
              <a:defRPr sz="1600">
                <a:solidFill>
                  <a:schemeClr val="tx1">
                    <a:tint val="75000"/>
                  </a:schemeClr>
                </a:solidFill>
              </a:defRPr>
            </a:lvl2pPr>
            <a:lvl3pPr marL="914377" indent="0">
              <a:buNone/>
              <a:defRPr sz="1600">
                <a:solidFill>
                  <a:schemeClr val="tx1">
                    <a:tint val="75000"/>
                  </a:schemeClr>
                </a:solidFill>
              </a:defRPr>
            </a:lvl3pPr>
            <a:lvl4pPr marL="1371566" indent="0">
              <a:buNone/>
              <a:defRPr sz="1400">
                <a:solidFill>
                  <a:schemeClr val="tx1">
                    <a:tint val="75000"/>
                  </a:schemeClr>
                </a:solidFill>
              </a:defRPr>
            </a:lvl4pPr>
            <a:lvl5pPr marL="1828754" indent="0">
              <a:buNone/>
              <a:defRPr sz="1400">
                <a:solidFill>
                  <a:schemeClr val="tx1">
                    <a:tint val="75000"/>
                  </a:schemeClr>
                </a:solidFill>
              </a:defRPr>
            </a:lvl5pPr>
            <a:lvl6pPr marL="2285943" indent="0">
              <a:buNone/>
              <a:defRPr sz="1400">
                <a:solidFill>
                  <a:schemeClr val="tx1">
                    <a:tint val="75000"/>
                  </a:schemeClr>
                </a:solidFill>
              </a:defRPr>
            </a:lvl6pPr>
            <a:lvl7pPr marL="2743131" indent="0">
              <a:buNone/>
              <a:defRPr sz="1400">
                <a:solidFill>
                  <a:schemeClr val="tx1">
                    <a:tint val="75000"/>
                  </a:schemeClr>
                </a:solidFill>
              </a:defRPr>
            </a:lvl7pPr>
            <a:lvl8pPr marL="3200320" indent="0">
              <a:buNone/>
              <a:defRPr sz="1400">
                <a:solidFill>
                  <a:schemeClr val="tx1">
                    <a:tint val="75000"/>
                  </a:schemeClr>
                </a:solidFill>
              </a:defRPr>
            </a:lvl8pPr>
            <a:lvl9pPr marL="3657509"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3241C6C-51BF-4E43-92E1-10561F619D91}" type="datetimeFigureOut">
              <a:rPr lang="en-US" smtClean="0"/>
              <a:t>2/5/23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25BDDED-C3FF-5C4E-BE6A-3B91BE9DF48A}" type="slidenum">
              <a:rPr lang="en-US" smtClean="0"/>
              <a:t>‹#›</a:t>
            </a:fld>
            <a:endParaRPr lang="en-US"/>
          </a:p>
        </p:txBody>
      </p:sp>
      <p:cxnSp>
        <p:nvCxnSpPr>
          <p:cNvPr id="8" name="Straight Connector 7"/>
          <p:cNvCxnSpPr/>
          <p:nvPr/>
        </p:nvCxnSpPr>
        <p:spPr>
          <a:xfrm flipV="1">
            <a:off x="6290132" y="5264106"/>
            <a:ext cx="0" cy="91440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Tree>
  </p:cSld>
  <p:clrMapOvr>
    <a:masterClrMapping/>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Content Placeholder 2"/>
          <p:cNvSpPr>
            <a:spLocks noGrp="1"/>
          </p:cNvSpPr>
          <p:nvPr>
            <p:ph sz="half" idx="1"/>
          </p:nvPr>
        </p:nvSpPr>
        <p:spPr>
          <a:xfrm>
            <a:off x="768096" y="2286000"/>
            <a:ext cx="35661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491990" y="2286000"/>
            <a:ext cx="35661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3241C6C-51BF-4E43-92E1-10561F619D91}" type="datetimeFigureOut">
              <a:rPr lang="en-US" smtClean="0"/>
              <a:t>2/5/23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5BDDED-C3FF-5C4E-BE6A-3B91BE9DF48A}"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768096" y="585216"/>
            <a:ext cx="7290054" cy="1499616"/>
          </a:xfrm>
        </p:spPr>
        <p:txBody>
          <a:bodyPr/>
          <a:lstStyle/>
          <a:p>
            <a:r>
              <a:rPr lang="en-US"/>
              <a:t>Click to edit Master title style</a:t>
            </a:r>
            <a:endParaRPr lang="en-US" dirty="0"/>
          </a:p>
        </p:txBody>
      </p:sp>
      <p:sp>
        <p:nvSpPr>
          <p:cNvPr id="3" name="Text Placeholder 2"/>
          <p:cNvSpPr>
            <a:spLocks noGrp="1"/>
          </p:cNvSpPr>
          <p:nvPr>
            <p:ph type="body" idx="1"/>
          </p:nvPr>
        </p:nvSpPr>
        <p:spPr>
          <a:xfrm>
            <a:off x="768096" y="2179636"/>
            <a:ext cx="3566160" cy="822960"/>
          </a:xfrm>
        </p:spPr>
        <p:txBody>
          <a:bodyPr lIns="137160" rIns="137160" anchor="ctr">
            <a:normAutofit/>
          </a:bodyPr>
          <a:lstStyle>
            <a:lvl1pPr marL="0" indent="0">
              <a:spcBef>
                <a:spcPts val="0"/>
              </a:spcBef>
              <a:spcAft>
                <a:spcPts val="0"/>
              </a:spcAft>
              <a:buNone/>
              <a:defRPr sz="2200" b="0" cap="none" baseline="0">
                <a:solidFill>
                  <a:schemeClr val="accent2">
                    <a:lumMod val="75000"/>
                  </a:schemeClr>
                </a:solidFill>
                <a:latin typeface="+mn-lt"/>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lvl="0"/>
            <a:r>
              <a:rPr lang="en-US"/>
              <a:t>Click to edit Master text styles</a:t>
            </a:r>
          </a:p>
        </p:txBody>
      </p:sp>
      <p:sp>
        <p:nvSpPr>
          <p:cNvPr id="4" name="Content Placeholder 3"/>
          <p:cNvSpPr>
            <a:spLocks noGrp="1"/>
          </p:cNvSpPr>
          <p:nvPr>
            <p:ph sz="half" idx="2"/>
          </p:nvPr>
        </p:nvSpPr>
        <p:spPr>
          <a:xfrm>
            <a:off x="768096" y="2967788"/>
            <a:ext cx="356616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491990" y="2179636"/>
            <a:ext cx="3566160" cy="822960"/>
          </a:xfrm>
        </p:spPr>
        <p:txBody>
          <a:bodyPr lIns="137160" rIns="137160" anchor="ctr">
            <a:normAutofit/>
          </a:bodyPr>
          <a:lstStyle>
            <a:lvl1pPr marL="0" indent="0">
              <a:spcBef>
                <a:spcPts val="0"/>
              </a:spcBef>
              <a:spcAft>
                <a:spcPts val="0"/>
              </a:spcAft>
              <a:buNone/>
              <a:defRPr lang="en-US" sz="2200" b="0" kern="1200" cap="none" baseline="0" dirty="0">
                <a:solidFill>
                  <a:schemeClr val="accent2">
                    <a:lumMod val="75000"/>
                  </a:schemeClr>
                </a:solidFill>
                <a:latin typeface="+mn-lt"/>
                <a:ea typeface="+mn-ea"/>
                <a:cs typeface="+mn-cs"/>
              </a:defRPr>
            </a:lvl1pPr>
            <a:lvl2pPr marL="457189" indent="0">
              <a:buNone/>
              <a:defRPr sz="2000" b="1"/>
            </a:lvl2pPr>
            <a:lvl3pPr marL="914377" indent="0">
              <a:buNone/>
              <a:defRPr sz="1800" b="1"/>
            </a:lvl3pPr>
            <a:lvl4pPr marL="1371566" indent="0">
              <a:buNone/>
              <a:defRPr sz="1600" b="1"/>
            </a:lvl4pPr>
            <a:lvl5pPr marL="1828754" indent="0">
              <a:buNone/>
              <a:defRPr sz="1600" b="1"/>
            </a:lvl5pPr>
            <a:lvl6pPr marL="2285943" indent="0">
              <a:buNone/>
              <a:defRPr sz="1600" b="1"/>
            </a:lvl6pPr>
            <a:lvl7pPr marL="2743131" indent="0">
              <a:buNone/>
              <a:defRPr sz="1600" b="1"/>
            </a:lvl7pPr>
            <a:lvl8pPr marL="3200320" indent="0">
              <a:buNone/>
              <a:defRPr sz="1600" b="1"/>
            </a:lvl8pPr>
            <a:lvl9pPr marL="3657509" indent="0">
              <a:buNone/>
              <a:defRPr sz="1600" b="1"/>
            </a:lvl9pPr>
          </a:lstStyle>
          <a:p>
            <a:pPr marL="0" lvl="0" indent="0" algn="l" defTabSz="914377" rtl="0" eaLnBrk="1" latinLnBrk="0" hangingPunct="1">
              <a:lnSpc>
                <a:spcPct val="90000"/>
              </a:lnSpc>
              <a:spcBef>
                <a:spcPts val="1800"/>
              </a:spcBef>
              <a:buNone/>
            </a:pPr>
            <a:r>
              <a:rPr lang="en-US"/>
              <a:t>Click to edit Master text styles</a:t>
            </a:r>
          </a:p>
        </p:txBody>
      </p:sp>
      <p:sp>
        <p:nvSpPr>
          <p:cNvPr id="6" name="Content Placeholder 5"/>
          <p:cNvSpPr>
            <a:spLocks noGrp="1"/>
          </p:cNvSpPr>
          <p:nvPr>
            <p:ph sz="quarter" idx="4"/>
          </p:nvPr>
        </p:nvSpPr>
        <p:spPr>
          <a:xfrm>
            <a:off x="4491990" y="2967788"/>
            <a:ext cx="3566160" cy="334157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3241C6C-51BF-4E43-92E1-10561F619D91}" type="datetimeFigureOut">
              <a:rPr lang="en-US" smtClean="0"/>
              <a:t>2/5/23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25BDDED-C3FF-5C4E-BE6A-3B91BE9DF48A}"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93241C6C-51BF-4E43-92E1-10561F619D91}" type="datetimeFigureOut">
              <a:rPr lang="en-US" smtClean="0"/>
              <a:t>2/5/23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25BDDED-C3FF-5C4E-BE6A-3B91BE9DF48A}" type="slidenum">
              <a:rPr lang="en-US" smtClean="0"/>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3241C6C-51BF-4E43-92E1-10561F619D91}" type="datetimeFigureOut">
              <a:rPr lang="en-US" smtClean="0"/>
              <a:t>2/5/23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25BDDED-C3FF-5C4E-BE6A-3B91BE9DF48A}"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8" name="Title 7"/>
          <p:cNvSpPr>
            <a:spLocks noGrp="1"/>
          </p:cNvSpPr>
          <p:nvPr>
            <p:ph type="title"/>
          </p:nvPr>
        </p:nvSpPr>
        <p:spPr>
          <a:xfrm>
            <a:off x="768096" y="471509"/>
            <a:ext cx="3291840" cy="1737360"/>
          </a:xfrm>
        </p:spPr>
        <p:txBody>
          <a:bodyPr>
            <a:noAutofit/>
          </a:bodyPr>
          <a:lstStyle>
            <a:lvl1pPr>
              <a:lnSpc>
                <a:spcPct val="80000"/>
              </a:lnSpc>
              <a:defRPr sz="3600"/>
            </a:lvl1pPr>
          </a:lstStyle>
          <a:p>
            <a:r>
              <a:rPr lang="en-US"/>
              <a:t>Click to edit Master title style</a:t>
            </a:r>
            <a:endParaRPr lang="en-US" dirty="0"/>
          </a:p>
        </p:txBody>
      </p:sp>
      <p:sp>
        <p:nvSpPr>
          <p:cNvPr id="3" name="Content Placeholder 2"/>
          <p:cNvSpPr>
            <a:spLocks noGrp="1"/>
          </p:cNvSpPr>
          <p:nvPr>
            <p:ph idx="1"/>
          </p:nvPr>
        </p:nvSpPr>
        <p:spPr>
          <a:xfrm>
            <a:off x="4286250" y="822960"/>
            <a:ext cx="4258818" cy="5184648"/>
          </a:xfrm>
        </p:spPr>
        <p:txBody>
          <a:bodyPr>
            <a:normAutofit/>
          </a:bodyPr>
          <a:lstStyle>
            <a:lvl1pPr>
              <a:defRPr sz="2000"/>
            </a:lvl1pPr>
            <a:lvl2pPr>
              <a:defRPr sz="1600"/>
            </a:lvl2pPr>
            <a:lvl3pPr>
              <a:defRPr sz="120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8096" y="2257506"/>
            <a:ext cx="3291840" cy="3762294"/>
          </a:xfrm>
        </p:spPr>
        <p:txBody>
          <a:bodyPr lIns="91440" rIns="91440">
            <a:normAutofit/>
          </a:bodyPr>
          <a:lstStyle>
            <a:lvl1pPr marL="0" indent="0">
              <a:lnSpc>
                <a:spcPct val="108000"/>
              </a:lnSpc>
              <a:spcBef>
                <a:spcPts val="600"/>
              </a:spcBef>
              <a:buNone/>
              <a:defRPr sz="1600"/>
            </a:lvl1pPr>
            <a:lvl2pPr marL="457189" indent="0">
              <a:buNone/>
              <a:defRPr sz="1200"/>
            </a:lvl2pPr>
            <a:lvl3pPr marL="914377" indent="0">
              <a:buNone/>
              <a:defRPr sz="1000"/>
            </a:lvl3pPr>
            <a:lvl4pPr marL="1371566" indent="0">
              <a:buNone/>
              <a:defRPr sz="900"/>
            </a:lvl4pPr>
            <a:lvl5pPr marL="1828754" indent="0">
              <a:buNone/>
              <a:defRPr sz="900"/>
            </a:lvl5pPr>
            <a:lvl6pPr marL="2285943" indent="0">
              <a:buNone/>
              <a:defRPr sz="900"/>
            </a:lvl6pPr>
            <a:lvl7pPr marL="2743131" indent="0">
              <a:buNone/>
              <a:defRPr sz="900"/>
            </a:lvl7pPr>
            <a:lvl8pPr marL="3200320" indent="0">
              <a:buNone/>
              <a:defRPr sz="900"/>
            </a:lvl8pPr>
            <a:lvl9pPr marL="3657509"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3241C6C-51BF-4E43-92E1-10561F619D91}" type="datetimeFigureOut">
              <a:rPr lang="en-US" smtClean="0"/>
              <a:t>2/5/23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25BDDED-C3FF-5C4E-BE6A-3B91BE9DF48A}" type="slidenum">
              <a:rPr lang="en-US" smtClean="0"/>
              <a:t>‹#›</a:t>
            </a:fld>
            <a:endParaRPr lang="en-US"/>
          </a:p>
        </p:txBody>
      </p:sp>
    </p:spTree>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42900" y="4960138"/>
            <a:ext cx="5829300" cy="1463040"/>
          </a:xfrm>
        </p:spPr>
        <p:txBody>
          <a:bodyPr anchor="ctr">
            <a:normAutofit/>
          </a:bodyPr>
          <a:lstStyle>
            <a:lvl1pPr algn="r">
              <a:defRPr sz="4400" spc="2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0" y="-1"/>
            <a:ext cx="9141714" cy="4572000"/>
          </a:xfrm>
          <a:solidFill>
            <a:schemeClr val="accent2">
              <a:lumMod val="60000"/>
              <a:lumOff val="40000"/>
            </a:schemeClr>
          </a:solidFill>
        </p:spPr>
        <p:txBody>
          <a:bodyPr lIns="457200" tIns="365760"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Drag picture to placeholder or click icon to add</a:t>
            </a:r>
            <a:endParaRPr lang="en-US" dirty="0"/>
          </a:p>
        </p:txBody>
      </p:sp>
      <p:sp>
        <p:nvSpPr>
          <p:cNvPr id="4" name="Text Placeholder 3"/>
          <p:cNvSpPr>
            <a:spLocks noGrp="1"/>
          </p:cNvSpPr>
          <p:nvPr>
            <p:ph type="body" sz="half" idx="2"/>
          </p:nvPr>
        </p:nvSpPr>
        <p:spPr>
          <a:xfrm>
            <a:off x="6457950" y="4960138"/>
            <a:ext cx="2400300" cy="1463040"/>
          </a:xfrm>
        </p:spPr>
        <p:txBody>
          <a:bodyPr lIns="91440" rIns="91440" anchor="ctr">
            <a:normAutofit/>
          </a:bodyPr>
          <a:lstStyle>
            <a:lvl1pPr marL="0" indent="0">
              <a:lnSpc>
                <a:spcPct val="100000"/>
              </a:lnSpc>
              <a:spcBef>
                <a:spcPts val="0"/>
              </a:spcBef>
              <a:buNone/>
              <a:defRPr sz="1600">
                <a:solidFill>
                  <a:schemeClr val="tx1">
                    <a:lumMod val="90000"/>
                    <a:lumOff val="10000"/>
                  </a:schemeClr>
                </a:solidFill>
              </a:defRPr>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Click to edit Master text styles</a:t>
            </a:r>
          </a:p>
        </p:txBody>
      </p:sp>
      <p:sp>
        <p:nvSpPr>
          <p:cNvPr id="5" name="Date Placeholder 4"/>
          <p:cNvSpPr>
            <a:spLocks noGrp="1"/>
          </p:cNvSpPr>
          <p:nvPr>
            <p:ph type="dt" sz="half" idx="10"/>
          </p:nvPr>
        </p:nvSpPr>
        <p:spPr/>
        <p:txBody>
          <a:bodyPr/>
          <a:lstStyle/>
          <a:p>
            <a:fld id="{93241C6C-51BF-4E43-92E1-10561F619D91}" type="datetimeFigureOut">
              <a:rPr lang="en-US" smtClean="0"/>
              <a:t>2/5/23</a:t>
            </a:fld>
            <a:endParaRPr lang="en-US"/>
          </a:p>
        </p:txBody>
      </p:sp>
      <p:sp>
        <p:nvSpPr>
          <p:cNvPr id="6" name="Footer Placeholder 5"/>
          <p:cNvSpPr>
            <a:spLocks noGrp="1"/>
          </p:cNvSpPr>
          <p:nvPr>
            <p:ph type="ftr" sz="quarter" idx="11"/>
          </p:nvPr>
        </p:nvSpPr>
        <p:spPr/>
        <p:txBody>
          <a:bodyPr/>
          <a:lstStyle/>
          <a:p>
            <a:r>
              <a:rPr lang="en-US"/>
              <a:t>
              </a:t>
            </a:r>
            <a:endParaRPr lang="en-US" dirty="0"/>
          </a:p>
        </p:txBody>
      </p:sp>
      <p:sp>
        <p:nvSpPr>
          <p:cNvPr id="7" name="Slide Number Placeholder 6"/>
          <p:cNvSpPr>
            <a:spLocks noGrp="1"/>
          </p:cNvSpPr>
          <p:nvPr>
            <p:ph type="sldNum" sz="quarter" idx="12"/>
          </p:nvPr>
        </p:nvSpPr>
        <p:spPr/>
        <p:txBody>
          <a:bodyPr/>
          <a:lstStyle/>
          <a:p>
            <a:fld id="{B25BDDED-C3FF-5C4E-BE6A-3B91BE9DF48A}" type="slidenum">
              <a:rPr lang="en-US" smtClean="0"/>
              <a:t>‹#›</a:t>
            </a:fld>
            <a:endParaRPr lang="en-US"/>
          </a:p>
        </p:txBody>
      </p:sp>
      <p:cxnSp>
        <p:nvCxnSpPr>
          <p:cNvPr id="9" name="Straight Connector 8"/>
          <p:cNvCxnSpPr/>
          <p:nvPr/>
        </p:nvCxnSpPr>
        <p:spPr>
          <a:xfrm flipV="1">
            <a:off x="6290132" y="5264106"/>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768096" y="585216"/>
            <a:ext cx="7290054" cy="1499616"/>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768096" y="2286000"/>
            <a:ext cx="7290055" cy="4023360"/>
          </a:xfrm>
          <a:prstGeom prst="rect">
            <a:avLst/>
          </a:prstGeom>
        </p:spPr>
        <p:txBody>
          <a:bodyPr vert="horz" lIns="45720" tIns="45720" rIns="4572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8097" y="6470704"/>
            <a:ext cx="1615607" cy="274320"/>
          </a:xfrm>
          <a:prstGeom prst="rect">
            <a:avLst/>
          </a:prstGeom>
        </p:spPr>
        <p:txBody>
          <a:bodyPr vert="horz" lIns="91440" tIns="45720" rIns="91440" bIns="45720" rtlCol="0" anchor="ctr"/>
          <a:lstStyle>
            <a:lvl1pPr algn="l">
              <a:defRPr sz="1000">
                <a:solidFill>
                  <a:schemeClr val="tx1">
                    <a:lumMod val="90000"/>
                    <a:lumOff val="10000"/>
                  </a:schemeClr>
                </a:solidFill>
                <a:latin typeface="+mj-lt"/>
              </a:defRPr>
            </a:lvl1pPr>
          </a:lstStyle>
          <a:p>
            <a:fld id="{93241C6C-51BF-4E43-92E1-10561F619D91}" type="datetimeFigureOut">
              <a:rPr lang="en-US" smtClean="0"/>
              <a:t>2/5/23</a:t>
            </a:fld>
            <a:endParaRPr lang="en-US"/>
          </a:p>
        </p:txBody>
      </p:sp>
      <p:sp>
        <p:nvSpPr>
          <p:cNvPr id="5" name="Footer Placeholder 4"/>
          <p:cNvSpPr>
            <a:spLocks noGrp="1"/>
          </p:cNvSpPr>
          <p:nvPr>
            <p:ph type="ftr" sz="quarter" idx="3"/>
          </p:nvPr>
        </p:nvSpPr>
        <p:spPr>
          <a:xfrm>
            <a:off x="3632200" y="6470704"/>
            <a:ext cx="4426094" cy="274320"/>
          </a:xfrm>
          <a:prstGeom prst="rect">
            <a:avLst/>
          </a:prstGeom>
        </p:spPr>
        <p:txBody>
          <a:bodyPr vert="horz" lIns="91440" tIns="45720" rIns="91440" bIns="45720" rtlCol="0" anchor="ctr"/>
          <a:lstStyle>
            <a:lvl1pPr algn="r">
              <a:defRPr sz="1000" cap="all" baseline="0">
                <a:solidFill>
                  <a:schemeClr val="tx1">
                    <a:lumMod val="90000"/>
                    <a:lumOff val="10000"/>
                  </a:schemeClr>
                </a:solidFill>
                <a:latin typeface="+mj-lt"/>
              </a:defRPr>
            </a:lvl1pPr>
          </a:lstStyle>
          <a:p>
            <a:endParaRPr lang="en-US"/>
          </a:p>
        </p:txBody>
      </p:sp>
      <p:sp>
        <p:nvSpPr>
          <p:cNvPr id="6" name="Slide Number Placeholder 5"/>
          <p:cNvSpPr>
            <a:spLocks noGrp="1"/>
          </p:cNvSpPr>
          <p:nvPr>
            <p:ph type="sldNum" sz="quarter" idx="4"/>
          </p:nvPr>
        </p:nvSpPr>
        <p:spPr>
          <a:xfrm>
            <a:off x="8128000" y="6470704"/>
            <a:ext cx="730250" cy="274320"/>
          </a:xfrm>
          <a:prstGeom prst="rect">
            <a:avLst/>
          </a:prstGeom>
        </p:spPr>
        <p:txBody>
          <a:bodyPr vert="horz" lIns="91440" tIns="45720" rIns="91440" bIns="45720" rtlCol="0" anchor="ctr"/>
          <a:lstStyle>
            <a:lvl1pPr algn="l">
              <a:defRPr sz="1000">
                <a:solidFill>
                  <a:schemeClr val="tx1">
                    <a:lumMod val="90000"/>
                    <a:lumOff val="10000"/>
                  </a:schemeClr>
                </a:solidFill>
                <a:latin typeface="+mj-lt"/>
              </a:defRPr>
            </a:lvl1pPr>
          </a:lstStyle>
          <a:p>
            <a:fld id="{B25BDDED-C3FF-5C4E-BE6A-3B91BE9DF48A}" type="slidenum">
              <a:rPr lang="en-US" smtClean="0"/>
              <a:t>‹#›</a:t>
            </a:fld>
            <a:endParaRPr lang="en-US"/>
          </a:p>
        </p:txBody>
      </p:sp>
      <p:cxnSp>
        <p:nvCxnSpPr>
          <p:cNvPr id="7" name="Straight Connector 6"/>
          <p:cNvCxnSpPr/>
          <p:nvPr/>
        </p:nvCxnSpPr>
        <p:spPr>
          <a:xfrm flipV="1">
            <a:off x="571500" y="826324"/>
            <a:ext cx="0" cy="914400"/>
          </a:xfrm>
          <a:prstGeom prst="line">
            <a:avLst/>
          </a:prstGeom>
          <a:ln w="19050">
            <a:solidFill>
              <a:schemeClr val="accent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2233735"/>
      </p:ext>
    </p:extLst>
  </p:cSld>
  <p:clrMap bg1="lt1" tx1="dk1" bg2="lt2" tx2="dk2" accent1="accent1" accent2="accent2" accent3="accent3" accent4="accent4" accent5="accent5" accent6="accent6" hlink="hlink" folHlink="folHlink"/>
  <p:sldLayoutIdLst>
    <p:sldLayoutId id="2147484140" r:id="rId1"/>
    <p:sldLayoutId id="2147484141" r:id="rId2"/>
    <p:sldLayoutId id="2147484142" r:id="rId3"/>
    <p:sldLayoutId id="2147484143" r:id="rId4"/>
    <p:sldLayoutId id="2147484144" r:id="rId5"/>
    <p:sldLayoutId id="2147484145" r:id="rId6"/>
    <p:sldLayoutId id="2147484146" r:id="rId7"/>
    <p:sldLayoutId id="2147484147" r:id="rId8"/>
    <p:sldLayoutId id="2147484148" r:id="rId9"/>
    <p:sldLayoutId id="2147484149" r:id="rId10"/>
    <p:sldLayoutId id="2147484150" r:id="rId11"/>
  </p:sldLayoutIdLst>
  <p:txStyles>
    <p:titleStyle>
      <a:lvl1pPr algn="l" defTabSz="914377" rtl="0" eaLnBrk="1" latinLnBrk="0" hangingPunct="1">
        <a:lnSpc>
          <a:spcPct val="80000"/>
        </a:lnSpc>
        <a:spcBef>
          <a:spcPct val="0"/>
        </a:spcBef>
        <a:buNone/>
        <a:defRPr sz="4400" kern="1200" cap="all" spc="100" baseline="0">
          <a:solidFill>
            <a:schemeClr val="tx1">
              <a:lumMod val="90000"/>
              <a:lumOff val="10000"/>
            </a:schemeClr>
          </a:solidFill>
          <a:latin typeface="+mj-lt"/>
          <a:ea typeface="+mj-ea"/>
          <a:cs typeface="+mj-cs"/>
        </a:defRPr>
      </a:lvl1pPr>
    </p:titleStyle>
    <p:bodyStyle>
      <a:lvl1pPr marL="91440" indent="-91440" algn="l" defTabSz="914377" rtl="0" eaLnBrk="1" latinLnBrk="0" hangingPunct="1">
        <a:lnSpc>
          <a:spcPct val="90000"/>
        </a:lnSpc>
        <a:spcBef>
          <a:spcPts val="1200"/>
        </a:spcBef>
        <a:spcAft>
          <a:spcPts val="200"/>
        </a:spcAft>
        <a:buClr>
          <a:schemeClr val="accent2"/>
        </a:buClr>
        <a:buSzPct val="100000"/>
        <a:buFont typeface="Tw Cen MT" panose="020B0602020104020603" pitchFamily="34" charset="0"/>
        <a:buChar char=" "/>
        <a:defRPr sz="2000" kern="1200">
          <a:solidFill>
            <a:schemeClr val="tx1"/>
          </a:solidFill>
          <a:latin typeface="+mn-lt"/>
          <a:ea typeface="+mn-ea"/>
          <a:cs typeface="+mn-cs"/>
        </a:defRPr>
      </a:lvl1pPr>
      <a:lvl2pPr marL="265176" indent="-137157" algn="l" defTabSz="914377" rtl="0" eaLnBrk="1" latinLnBrk="0" hangingPunct="1">
        <a:lnSpc>
          <a:spcPct val="90000"/>
        </a:lnSpc>
        <a:spcBef>
          <a:spcPts val="200"/>
        </a:spcBef>
        <a:spcAft>
          <a:spcPts val="400"/>
        </a:spcAft>
        <a:buClr>
          <a:schemeClr val="accent2"/>
        </a:buClr>
        <a:buFont typeface="Wingdings 3" pitchFamily="18" charset="2"/>
        <a:buChar char=""/>
        <a:defRPr sz="1600" kern="1200">
          <a:solidFill>
            <a:schemeClr val="tx1"/>
          </a:solidFill>
          <a:latin typeface="+mn-lt"/>
          <a:ea typeface="+mn-ea"/>
          <a:cs typeface="+mn-cs"/>
        </a:defRPr>
      </a:lvl2pPr>
      <a:lvl3pPr marL="448056" indent="-137157" algn="l" defTabSz="914377"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3pPr>
      <a:lvl4pPr marL="594360" indent="-137157" algn="l" defTabSz="914377"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4pPr>
      <a:lvl5pPr marL="777240" indent="-137157" algn="l" defTabSz="914377"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5pPr>
      <a:lvl6pPr marL="914400" indent="-137157" algn="l" defTabSz="914377"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6pPr>
      <a:lvl7pPr marL="1060704" indent="-137157" algn="l" defTabSz="914377"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7pPr>
      <a:lvl8pPr marL="1216152" indent="-137157" algn="l" defTabSz="914377"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8pPr>
      <a:lvl9pPr marL="1362456" indent="-137157" algn="l" defTabSz="914377" rtl="0" eaLnBrk="1" latinLnBrk="0" hangingPunct="1">
        <a:lnSpc>
          <a:spcPct val="90000"/>
        </a:lnSpc>
        <a:spcBef>
          <a:spcPts val="200"/>
        </a:spcBef>
        <a:spcAft>
          <a:spcPts val="400"/>
        </a:spcAft>
        <a:buClr>
          <a:schemeClr val="accent2"/>
        </a:buClr>
        <a:buFont typeface="Wingdings 3" pitchFamily="18" charset="2"/>
        <a:buChar char=""/>
        <a:defRPr sz="1200" kern="1200">
          <a:solidFill>
            <a:schemeClr val="tx1"/>
          </a:solidFill>
          <a:latin typeface="+mn-lt"/>
          <a:ea typeface="+mn-ea"/>
          <a:cs typeface="+mn-cs"/>
        </a:defRPr>
      </a:lvl9pPr>
    </p:bodyStyle>
    <p:otherStyle>
      <a:defPPr>
        <a:defRPr lang="en-US"/>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hyperlink" Target="https://linkedin.com/in/larry-gray-phd"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g"/><Relationship Id="rId4" Type="http://schemas.openxmlformats.org/officeDocument/2006/relationships/hyperlink" Target="https://github.com/lwgray"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17.jpg"/></Relationships>
</file>

<file path=ppt/slides/_rels/slide11.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0.xml"/><Relationship Id="rId1" Type="http://schemas.openxmlformats.org/officeDocument/2006/relationships/slideLayout" Target="../slideLayouts/slideLayout5.xml"/><Relationship Id="rId4" Type="http://schemas.openxmlformats.org/officeDocument/2006/relationships/image" Target="../media/image17.jp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3" Type="http://schemas.openxmlformats.org/officeDocument/2006/relationships/hyperlink" Target="https://www.anaconda.com/distribution"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sublimetext.com/"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Python Basics for Data Analysis</a:t>
            </a:r>
          </a:p>
        </p:txBody>
      </p:sp>
      <p:sp>
        <p:nvSpPr>
          <p:cNvPr id="3" name="Subtitle 2"/>
          <p:cNvSpPr>
            <a:spLocks noGrp="1"/>
          </p:cNvSpPr>
          <p:nvPr>
            <p:ph type="subTitle" idx="1"/>
          </p:nvPr>
        </p:nvSpPr>
        <p:spPr/>
        <p:txBody>
          <a:bodyPr>
            <a:normAutofit/>
          </a:bodyPr>
          <a:lstStyle/>
          <a:p>
            <a:r>
              <a:rPr lang="en-US" dirty="0"/>
              <a:t>Dr. Larry Gray</a:t>
            </a:r>
          </a:p>
          <a:p>
            <a:r>
              <a:rPr lang="en-US" dirty="0"/>
              <a:t>Maryland Institute College of Art</a:t>
            </a:r>
          </a:p>
          <a:p>
            <a:r>
              <a:rPr lang="en-US" dirty="0"/>
              <a:t>February 2023</a:t>
            </a:r>
          </a:p>
          <a:p>
            <a:endParaRPr lang="en-US" dirty="0"/>
          </a:p>
        </p:txBody>
      </p:sp>
      <p:sp>
        <p:nvSpPr>
          <p:cNvPr id="4" name="Google Shape;73;p17">
            <a:extLst>
              <a:ext uri="{FF2B5EF4-FFF2-40B4-BE49-F238E27FC236}">
                <a16:creationId xmlns:a16="http://schemas.microsoft.com/office/drawing/2014/main" id="{496B4B9F-D6F3-B849-83D9-5CF37E6A8D45}"/>
              </a:ext>
            </a:extLst>
          </p:cNvPr>
          <p:cNvSpPr txBox="1">
            <a:spLocks/>
          </p:cNvSpPr>
          <p:nvPr/>
        </p:nvSpPr>
        <p:spPr>
          <a:xfrm>
            <a:off x="457200" y="5875079"/>
            <a:ext cx="8229600" cy="692700"/>
          </a:xfrm>
          <a:prstGeom prst="rect">
            <a:avLst/>
          </a:prstGeom>
        </p:spPr>
        <p:txBody>
          <a:bodyPr spcFirstLastPara="1" vert="horz" wrap="square" lIns="91425" tIns="91425" rIns="91425" bIns="91425" rtlCol="0" anchor="t" anchorCtr="0">
            <a:noAutofit/>
          </a:bodyPr>
          <a:lstStyle>
            <a:lvl1pPr marL="0" indent="0" algn="l" defTabSz="914377" rtl="0" eaLnBrk="1" latinLnBrk="0" hangingPunct="1">
              <a:lnSpc>
                <a:spcPct val="100000"/>
              </a:lnSpc>
              <a:spcBef>
                <a:spcPts val="0"/>
              </a:spcBef>
              <a:spcAft>
                <a:spcPts val="200"/>
              </a:spcAft>
              <a:buClr>
                <a:schemeClr val="accent2"/>
              </a:buClr>
              <a:buSzPct val="100000"/>
              <a:buFont typeface="Tw Cen MT" panose="020B0602020104020603" pitchFamily="34" charset="0"/>
              <a:buNone/>
              <a:defRPr sz="1600" kern="1200">
                <a:solidFill>
                  <a:schemeClr val="tx1">
                    <a:lumMod val="90000"/>
                    <a:lumOff val="10000"/>
                  </a:schemeClr>
                </a:solidFill>
                <a:latin typeface="+mn-lt"/>
                <a:ea typeface="+mn-ea"/>
                <a:cs typeface="+mn-cs"/>
              </a:defRPr>
            </a:lvl1pPr>
            <a:lvl2pPr marL="457189"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2pPr>
            <a:lvl3pPr marL="914377"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3pPr>
            <a:lvl4pPr marL="1371566"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4pPr>
            <a:lvl5pPr marL="1828754"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5pPr>
            <a:lvl6pPr marL="2285943"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6pPr>
            <a:lvl7pPr marL="2743131"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7pPr>
            <a:lvl8pPr marL="3200320"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8pPr>
            <a:lvl9pPr marL="3657509" indent="0" algn="ctr" defTabSz="914377" rtl="0" eaLnBrk="1" latinLnBrk="0" hangingPunct="1">
              <a:lnSpc>
                <a:spcPct val="90000"/>
              </a:lnSpc>
              <a:spcBef>
                <a:spcPts val="200"/>
              </a:spcBef>
              <a:spcAft>
                <a:spcPts val="400"/>
              </a:spcAft>
              <a:buClr>
                <a:schemeClr val="accent2"/>
              </a:buClr>
              <a:buFont typeface="Wingdings 3" pitchFamily="18" charset="2"/>
              <a:buNone/>
              <a:defRPr sz="1600" kern="1200">
                <a:solidFill>
                  <a:schemeClr val="tx1"/>
                </a:solidFill>
                <a:latin typeface="+mn-lt"/>
                <a:ea typeface="+mn-ea"/>
                <a:cs typeface="+mn-cs"/>
              </a:defRPr>
            </a:lvl9pPr>
          </a:lstStyle>
          <a:p>
            <a:pPr>
              <a:spcAft>
                <a:spcPts val="0"/>
              </a:spcAft>
            </a:pPr>
            <a:r>
              <a:rPr lang="en-US"/>
              <a:t>About the Instructor</a:t>
            </a:r>
          </a:p>
        </p:txBody>
      </p:sp>
      <p:sp>
        <p:nvSpPr>
          <p:cNvPr id="5" name="Google Shape;74;p17">
            <a:extLst>
              <a:ext uri="{FF2B5EF4-FFF2-40B4-BE49-F238E27FC236}">
                <a16:creationId xmlns:a16="http://schemas.microsoft.com/office/drawing/2014/main" id="{48D3998B-F174-6546-B51D-64E4D646F7D1}"/>
              </a:ext>
            </a:extLst>
          </p:cNvPr>
          <p:cNvSpPr txBox="1"/>
          <p:nvPr/>
        </p:nvSpPr>
        <p:spPr>
          <a:xfrm>
            <a:off x="3688775" y="3475750"/>
            <a:ext cx="5322000" cy="16989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800" dirty="0">
                <a:solidFill>
                  <a:schemeClr val="lt1"/>
                </a:solidFill>
              </a:rPr>
              <a:t>LinkedIn:  </a:t>
            </a:r>
            <a:r>
              <a:rPr lang="en" sz="1800" u="sng" dirty="0">
                <a:solidFill>
                  <a:schemeClr val="hlink"/>
                </a:solidFill>
                <a:hlinkClick r:id="rId3"/>
              </a:rPr>
              <a:t>https://linkedin.com/in/larry-gray-phd</a:t>
            </a:r>
            <a:r>
              <a:rPr lang="en" sz="1800" dirty="0">
                <a:solidFill>
                  <a:schemeClr val="lt1"/>
                </a:solidFill>
              </a:rPr>
              <a:t> </a:t>
            </a:r>
            <a:endParaRPr sz="1800" dirty="0">
              <a:solidFill>
                <a:schemeClr val="lt1"/>
              </a:solidFill>
            </a:endParaRPr>
          </a:p>
          <a:p>
            <a:pPr marL="0" lvl="0" indent="0" algn="l" rtl="0">
              <a:lnSpc>
                <a:spcPct val="115000"/>
              </a:lnSpc>
              <a:spcBef>
                <a:spcPts val="0"/>
              </a:spcBef>
              <a:spcAft>
                <a:spcPts val="0"/>
              </a:spcAft>
              <a:buNone/>
            </a:pPr>
            <a:r>
              <a:rPr lang="en" sz="1800" dirty="0" err="1">
                <a:solidFill>
                  <a:schemeClr val="lt1"/>
                </a:solidFill>
              </a:rPr>
              <a:t>Github</a:t>
            </a:r>
            <a:r>
              <a:rPr lang="en" sz="1800" dirty="0">
                <a:solidFill>
                  <a:schemeClr val="lt1"/>
                </a:solidFill>
              </a:rPr>
              <a:t>:     </a:t>
            </a:r>
            <a:r>
              <a:rPr lang="en" sz="1800" u="sng" dirty="0">
                <a:solidFill>
                  <a:schemeClr val="hlink"/>
                </a:solidFill>
                <a:hlinkClick r:id="rId4"/>
              </a:rPr>
              <a:t>github.com/lwgray</a:t>
            </a:r>
            <a:endParaRPr sz="1800" dirty="0">
              <a:solidFill>
                <a:schemeClr val="lt1"/>
              </a:solidFill>
            </a:endParaRPr>
          </a:p>
          <a:p>
            <a:pPr marL="0" lvl="0" indent="0" algn="l" rtl="0">
              <a:lnSpc>
                <a:spcPct val="115000"/>
              </a:lnSpc>
              <a:spcBef>
                <a:spcPts val="0"/>
              </a:spcBef>
              <a:spcAft>
                <a:spcPts val="0"/>
              </a:spcAft>
              <a:buNone/>
            </a:pPr>
            <a:r>
              <a:rPr lang="en" sz="1800" dirty="0">
                <a:solidFill>
                  <a:schemeClr val="lt1"/>
                </a:solidFill>
              </a:rPr>
              <a:t>Email:       </a:t>
            </a:r>
            <a:r>
              <a:rPr lang="en" sz="1800" u="sng" dirty="0" err="1">
                <a:solidFill>
                  <a:schemeClr val="hlink"/>
                </a:solidFill>
              </a:rPr>
              <a:t>lwgray@gmail.com</a:t>
            </a:r>
            <a:endParaRPr sz="1800" dirty="0">
              <a:solidFill>
                <a:schemeClr val="lt1"/>
              </a:solidFill>
            </a:endParaRPr>
          </a:p>
        </p:txBody>
      </p:sp>
      <p:sp>
        <p:nvSpPr>
          <p:cNvPr id="6" name="Google Shape;75;p17">
            <a:extLst>
              <a:ext uri="{FF2B5EF4-FFF2-40B4-BE49-F238E27FC236}">
                <a16:creationId xmlns:a16="http://schemas.microsoft.com/office/drawing/2014/main" id="{1D7D9239-95DC-6244-928B-E4353EBF0E9A}"/>
              </a:ext>
            </a:extLst>
          </p:cNvPr>
          <p:cNvSpPr txBox="1"/>
          <p:nvPr/>
        </p:nvSpPr>
        <p:spPr>
          <a:xfrm>
            <a:off x="3688774" y="1031714"/>
            <a:ext cx="5321999" cy="2299433"/>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2400" dirty="0">
                <a:solidFill>
                  <a:schemeClr val="lt1"/>
                </a:solidFill>
              </a:rPr>
              <a:t>Larry Gray, PhD</a:t>
            </a:r>
            <a:endParaRPr sz="2400" dirty="0">
              <a:solidFill>
                <a:schemeClr val="lt1"/>
              </a:solidFill>
            </a:endParaRPr>
          </a:p>
          <a:p>
            <a:pPr marL="0" lvl="0" indent="0" algn="l" rtl="0">
              <a:spcBef>
                <a:spcPts val="0"/>
              </a:spcBef>
              <a:spcAft>
                <a:spcPts val="0"/>
              </a:spcAft>
              <a:buNone/>
            </a:pPr>
            <a:endParaRPr sz="2400" dirty="0">
              <a:solidFill>
                <a:schemeClr val="lt1"/>
              </a:solidFill>
            </a:endParaRPr>
          </a:p>
          <a:p>
            <a:pPr marL="0" lvl="0" indent="0" algn="l" rtl="0">
              <a:spcBef>
                <a:spcPts val="0"/>
              </a:spcBef>
              <a:spcAft>
                <a:spcPts val="0"/>
              </a:spcAft>
              <a:buNone/>
            </a:pPr>
            <a:r>
              <a:rPr lang="en-US" sz="2100" dirty="0">
                <a:solidFill>
                  <a:schemeClr val="lt1"/>
                </a:solidFill>
              </a:rPr>
              <a:t>Director of Engineering, </a:t>
            </a:r>
            <a:r>
              <a:rPr lang="en-US" sz="2100">
                <a:solidFill>
                  <a:schemeClr val="lt1"/>
                </a:solidFill>
              </a:rPr>
              <a:t>KungFu.ai</a:t>
            </a:r>
            <a:endParaRPr lang="en" sz="2100" dirty="0">
              <a:solidFill>
                <a:schemeClr val="lt1"/>
              </a:solidFill>
            </a:endParaRPr>
          </a:p>
          <a:p>
            <a:pPr marL="0" lvl="0" indent="0" algn="l" rtl="0">
              <a:spcBef>
                <a:spcPts val="0"/>
              </a:spcBef>
              <a:spcAft>
                <a:spcPts val="0"/>
              </a:spcAft>
              <a:buNone/>
            </a:pPr>
            <a:r>
              <a:rPr lang="en" sz="2100" dirty="0">
                <a:solidFill>
                  <a:schemeClr val="lt1"/>
                </a:solidFill>
              </a:rPr>
              <a:t>Faculty at Georgetown University</a:t>
            </a:r>
          </a:p>
          <a:p>
            <a:pPr marL="0" lvl="0" indent="0" algn="l" rtl="0">
              <a:spcBef>
                <a:spcPts val="0"/>
              </a:spcBef>
              <a:spcAft>
                <a:spcPts val="0"/>
              </a:spcAft>
              <a:buNone/>
            </a:pPr>
            <a:r>
              <a:rPr lang="en" sz="2100" dirty="0">
                <a:solidFill>
                  <a:schemeClr val="lt1"/>
                </a:solidFill>
              </a:rPr>
              <a:t>Core Contributor for </a:t>
            </a:r>
            <a:r>
              <a:rPr lang="en" sz="2100" dirty="0" err="1">
                <a:solidFill>
                  <a:schemeClr val="lt1"/>
                </a:solidFill>
              </a:rPr>
              <a:t>Yellowbrick</a:t>
            </a:r>
            <a:r>
              <a:rPr lang="en" sz="2100" dirty="0">
                <a:solidFill>
                  <a:schemeClr val="lt1"/>
                </a:solidFill>
              </a:rPr>
              <a:t>.</a:t>
            </a:r>
            <a:endParaRPr sz="2100" dirty="0">
              <a:solidFill>
                <a:schemeClr val="lt1"/>
              </a:solidFill>
            </a:endParaRPr>
          </a:p>
        </p:txBody>
      </p:sp>
      <p:pic>
        <p:nvPicPr>
          <p:cNvPr id="10" name="Picture 9" descr="A picture containing person, person, clothing, wearing&#10;&#10;Description automatically generated">
            <a:extLst>
              <a:ext uri="{FF2B5EF4-FFF2-40B4-BE49-F238E27FC236}">
                <a16:creationId xmlns:a16="http://schemas.microsoft.com/office/drawing/2014/main" id="{505AFE20-D9AB-4D8A-A714-9586CCC4A87D}"/>
              </a:ext>
            </a:extLst>
          </p:cNvPr>
          <p:cNvPicPr>
            <a:picLocks noChangeAspect="1"/>
          </p:cNvPicPr>
          <p:nvPr/>
        </p:nvPicPr>
        <p:blipFill>
          <a:blip r:embed="rId5"/>
          <a:stretch>
            <a:fillRect/>
          </a:stretch>
        </p:blipFill>
        <p:spPr>
          <a:xfrm>
            <a:off x="923637" y="1392531"/>
            <a:ext cx="2184400" cy="2743200"/>
          </a:xfrm>
          <a:prstGeom prst="rect">
            <a:avLst/>
          </a:prstGeom>
        </p:spPr>
      </p:pic>
    </p:spTree>
    <p:extLst>
      <p:ext uri="{BB962C8B-B14F-4D97-AF65-F5344CB8AC3E}">
        <p14:creationId xmlns:p14="http://schemas.microsoft.com/office/powerpoint/2010/main" val="216791460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Computing: So Easy Right?</a:t>
            </a:r>
          </a:p>
        </p:txBody>
      </p:sp>
      <p:sp>
        <p:nvSpPr>
          <p:cNvPr id="3" name="Text Placeholder 2"/>
          <p:cNvSpPr>
            <a:spLocks noGrp="1"/>
          </p:cNvSpPr>
          <p:nvPr>
            <p:ph type="body" idx="1"/>
          </p:nvPr>
        </p:nvSpPr>
        <p:spPr/>
        <p:txBody>
          <a:bodyPr/>
          <a:lstStyle/>
          <a:p>
            <a:pPr algn="ctr"/>
            <a:r>
              <a:rPr lang="en-US" b="1" dirty="0"/>
              <a:t>Disk = Data</a:t>
            </a:r>
          </a:p>
        </p:txBody>
      </p:sp>
      <p:sp>
        <p:nvSpPr>
          <p:cNvPr id="5" name="Text Placeholder 4"/>
          <p:cNvSpPr>
            <a:spLocks noGrp="1"/>
          </p:cNvSpPr>
          <p:nvPr>
            <p:ph type="body" sz="quarter" idx="3"/>
          </p:nvPr>
        </p:nvSpPr>
        <p:spPr/>
        <p:txBody>
          <a:bodyPr/>
          <a:lstStyle/>
          <a:p>
            <a:pPr algn="ctr"/>
            <a:r>
              <a:rPr lang="en-US" b="1" dirty="0"/>
              <a:t>Processor = Instructions</a:t>
            </a:r>
          </a:p>
        </p:txBody>
      </p:sp>
      <p:pic>
        <p:nvPicPr>
          <p:cNvPr id="7" name="Content Placeholder 4" descr="2543197908_beac588826_o.jpg"/>
          <p:cNvPicPr>
            <a:picLocks noGrp="1" noChangeAspect="1"/>
          </p:cNvPicPr>
          <p:nvPr>
            <p:ph sz="half" idx="2"/>
          </p:nvPr>
        </p:nvPicPr>
        <p:blipFill>
          <a:blip r:embed="rId3">
            <a:extLst>
              <a:ext uri="{28A0092B-C50C-407E-A947-70E740481C1C}">
                <a14:useLocalDpi xmlns:a14="http://schemas.microsoft.com/office/drawing/2010/main" val="0"/>
              </a:ext>
            </a:extLst>
          </a:blip>
          <a:srcRect l="16538" r="16538"/>
          <a:stretch>
            <a:fillRect/>
          </a:stretch>
        </p:blipFill>
        <p:spPr>
          <a:xfrm>
            <a:off x="1060185" y="2967038"/>
            <a:ext cx="2981854" cy="3341687"/>
          </a:xfrm>
        </p:spPr>
      </p:pic>
      <p:pic>
        <p:nvPicPr>
          <p:cNvPr id="8" name="Content Placeholder 5" descr="3909901371_95c61d9a5d_o.jpg"/>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4492625" y="3444462"/>
            <a:ext cx="3565525" cy="2386839"/>
          </a:xfrm>
        </p:spPr>
      </p:pic>
    </p:spTree>
    <p:extLst>
      <p:ext uri="{BB962C8B-B14F-4D97-AF65-F5344CB8AC3E}">
        <p14:creationId xmlns:p14="http://schemas.microsoft.com/office/powerpoint/2010/main" val="184855473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Computing: So Easy Right?</a:t>
            </a:r>
          </a:p>
        </p:txBody>
      </p:sp>
      <p:sp>
        <p:nvSpPr>
          <p:cNvPr id="3" name="Text Placeholder 2"/>
          <p:cNvSpPr>
            <a:spLocks noGrp="1"/>
          </p:cNvSpPr>
          <p:nvPr>
            <p:ph type="body" idx="1"/>
          </p:nvPr>
        </p:nvSpPr>
        <p:spPr/>
        <p:txBody>
          <a:bodyPr/>
          <a:lstStyle/>
          <a:p>
            <a:pPr algn="ctr"/>
            <a:r>
              <a:rPr lang="en-US" b="1" dirty="0"/>
              <a:t>Disk = Data</a:t>
            </a:r>
          </a:p>
          <a:p>
            <a:pPr algn="ctr"/>
            <a:r>
              <a:rPr lang="en-US" b="1" dirty="0"/>
              <a:t> = Data Types/Classes</a:t>
            </a:r>
          </a:p>
        </p:txBody>
      </p:sp>
      <p:sp>
        <p:nvSpPr>
          <p:cNvPr id="5" name="Text Placeholder 4"/>
          <p:cNvSpPr>
            <a:spLocks noGrp="1"/>
          </p:cNvSpPr>
          <p:nvPr>
            <p:ph type="body" sz="quarter" idx="3"/>
          </p:nvPr>
        </p:nvSpPr>
        <p:spPr/>
        <p:txBody>
          <a:bodyPr/>
          <a:lstStyle/>
          <a:p>
            <a:pPr algn="ctr"/>
            <a:r>
              <a:rPr lang="en-US" b="1" dirty="0"/>
              <a:t>Processor = Instructions</a:t>
            </a:r>
          </a:p>
          <a:p>
            <a:pPr algn="ctr"/>
            <a:r>
              <a:rPr lang="en-US" b="1" dirty="0"/>
              <a:t> = Methods/Functions</a:t>
            </a:r>
          </a:p>
        </p:txBody>
      </p:sp>
      <p:pic>
        <p:nvPicPr>
          <p:cNvPr id="7" name="Content Placeholder 4" descr="2543197908_beac588826_o.jpg"/>
          <p:cNvPicPr>
            <a:picLocks noGrp="1" noChangeAspect="1"/>
          </p:cNvPicPr>
          <p:nvPr>
            <p:ph sz="half" idx="2"/>
          </p:nvPr>
        </p:nvPicPr>
        <p:blipFill>
          <a:blip r:embed="rId3">
            <a:extLst>
              <a:ext uri="{28A0092B-C50C-407E-A947-70E740481C1C}">
                <a14:useLocalDpi xmlns:a14="http://schemas.microsoft.com/office/drawing/2010/main" val="0"/>
              </a:ext>
            </a:extLst>
          </a:blip>
          <a:srcRect l="16538" r="16538"/>
          <a:stretch>
            <a:fillRect/>
          </a:stretch>
        </p:blipFill>
        <p:spPr>
          <a:xfrm>
            <a:off x="1060185" y="2967038"/>
            <a:ext cx="2981854" cy="3341687"/>
          </a:xfrm>
        </p:spPr>
      </p:pic>
      <p:pic>
        <p:nvPicPr>
          <p:cNvPr id="8" name="Content Placeholder 5" descr="3909901371_95c61d9a5d_o.jpg"/>
          <p:cNvPicPr>
            <a:picLocks noGrp="1" noChangeAspect="1"/>
          </p:cNvPicPr>
          <p:nvPr>
            <p:ph sz="quarter" idx="4"/>
          </p:nvPr>
        </p:nvPicPr>
        <p:blipFill>
          <a:blip r:embed="rId4">
            <a:extLst>
              <a:ext uri="{28A0092B-C50C-407E-A947-70E740481C1C}">
                <a14:useLocalDpi xmlns:a14="http://schemas.microsoft.com/office/drawing/2010/main" val="0"/>
              </a:ext>
            </a:extLst>
          </a:blip>
          <a:stretch>
            <a:fillRect/>
          </a:stretch>
        </p:blipFill>
        <p:spPr>
          <a:xfrm>
            <a:off x="4492625" y="3444462"/>
            <a:ext cx="3565525" cy="2386839"/>
          </a:xfrm>
        </p:spPr>
      </p:pic>
    </p:spTree>
    <p:extLst>
      <p:ext uri="{BB962C8B-B14F-4D97-AF65-F5344CB8AC3E}">
        <p14:creationId xmlns:p14="http://schemas.microsoft.com/office/powerpoint/2010/main" val="4870482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Talking To Your Computer</a:t>
            </a:r>
          </a:p>
        </p:txBody>
      </p:sp>
      <p:sp>
        <p:nvSpPr>
          <p:cNvPr id="3" name="Text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6061823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Programming:</a:t>
            </a:r>
            <a:br>
              <a:rPr lang="en-US" dirty="0"/>
            </a:br>
            <a:r>
              <a:rPr lang="en-US" dirty="0"/>
              <a:t>Instruction Sets/Assembly</a:t>
            </a:r>
          </a:p>
        </p:txBody>
      </p:sp>
      <p:pic>
        <p:nvPicPr>
          <p:cNvPr id="5" name="Content Placeholder 4"/>
          <p:cNvPicPr>
            <a:picLocks noGrp="1" noChangeAspect="1"/>
          </p:cNvPicPr>
          <p:nvPr>
            <p:ph idx="1"/>
          </p:nvPr>
        </p:nvPicPr>
        <p:blipFill>
          <a:blip r:embed="rId3"/>
          <a:stretch>
            <a:fillRect/>
          </a:stretch>
        </p:blipFill>
        <p:spPr>
          <a:xfrm>
            <a:off x="1619250" y="3294062"/>
            <a:ext cx="5588000" cy="2006600"/>
          </a:xfrm>
          <a:prstGeom prst="rect">
            <a:avLst/>
          </a:prstGeom>
        </p:spPr>
      </p:pic>
    </p:spTree>
    <p:extLst>
      <p:ext uri="{BB962C8B-B14F-4D97-AF65-F5344CB8AC3E}">
        <p14:creationId xmlns:p14="http://schemas.microsoft.com/office/powerpoint/2010/main" val="41581631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Programming:</a:t>
            </a:r>
            <a:br>
              <a:rPr lang="en-US" dirty="0"/>
            </a:br>
            <a:r>
              <a:rPr lang="en-US" dirty="0"/>
              <a:t>C</a:t>
            </a:r>
          </a:p>
        </p:txBody>
      </p:sp>
      <p:pic>
        <p:nvPicPr>
          <p:cNvPr id="4" name="Content Placeholder 3" descr="Screen Shot 2015-02-19 at 3.12.25 PM.png"/>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00534" y="2239962"/>
            <a:ext cx="5943600" cy="3771900"/>
          </a:xfrm>
        </p:spPr>
      </p:pic>
    </p:spTree>
    <p:extLst>
      <p:ext uri="{BB962C8B-B14F-4D97-AF65-F5344CB8AC3E}">
        <p14:creationId xmlns:p14="http://schemas.microsoft.com/office/powerpoint/2010/main" val="366854848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Programming:</a:t>
            </a:r>
            <a:br>
              <a:rPr lang="en-US" dirty="0"/>
            </a:br>
            <a:r>
              <a:rPr lang="en-US" dirty="0"/>
              <a:t>R</a:t>
            </a:r>
          </a:p>
        </p:txBody>
      </p:sp>
      <p:pic>
        <p:nvPicPr>
          <p:cNvPr id="4" name="Content Placeholder 3" descr="Screen Shot 2015-02-19 at 3.33.23 PM.png"/>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60421" y="3069495"/>
            <a:ext cx="9932068" cy="2566714"/>
          </a:xfrm>
        </p:spPr>
      </p:pic>
    </p:spTree>
    <p:extLst>
      <p:ext uri="{BB962C8B-B14F-4D97-AF65-F5344CB8AC3E}">
        <p14:creationId xmlns:p14="http://schemas.microsoft.com/office/powerpoint/2010/main" val="33694266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Programming:</a:t>
            </a:r>
            <a:br>
              <a:rPr lang="en-US" dirty="0"/>
            </a:br>
            <a:r>
              <a:rPr lang="en-US" dirty="0"/>
              <a:t>Python</a:t>
            </a:r>
          </a:p>
        </p:txBody>
      </p:sp>
      <p:sp>
        <p:nvSpPr>
          <p:cNvPr id="8" name="Content Placeholder 7">
            <a:extLst>
              <a:ext uri="{FF2B5EF4-FFF2-40B4-BE49-F238E27FC236}">
                <a16:creationId xmlns:a16="http://schemas.microsoft.com/office/drawing/2014/main" id="{404C6D83-6558-459D-9A15-22BEDA61DCCC}"/>
              </a:ext>
            </a:extLst>
          </p:cNvPr>
          <p:cNvSpPr>
            <a:spLocks noGrp="1"/>
          </p:cNvSpPr>
          <p:nvPr>
            <p:ph idx="1"/>
          </p:nvPr>
        </p:nvSpPr>
        <p:spPr/>
        <p:txBody>
          <a:bodyPr/>
          <a:lstStyle/>
          <a:p>
            <a:endParaRPr lang="en-US"/>
          </a:p>
        </p:txBody>
      </p:sp>
      <p:pic>
        <p:nvPicPr>
          <p:cNvPr id="9" name="Content Placeholder 3">
            <a:extLst>
              <a:ext uri="{FF2B5EF4-FFF2-40B4-BE49-F238E27FC236}">
                <a16:creationId xmlns:a16="http://schemas.microsoft.com/office/drawing/2014/main" id="{0805C001-9834-4F24-BB1A-E5253FE569B8}"/>
              </a:ext>
            </a:extLst>
          </p:cNvPr>
          <p:cNvPicPr>
            <a:picLocks noChangeAspect="1"/>
          </p:cNvPicPr>
          <p:nvPr/>
        </p:nvPicPr>
        <p:blipFill>
          <a:blip r:embed="rId3"/>
          <a:stretch>
            <a:fillRect/>
          </a:stretch>
        </p:blipFill>
        <p:spPr>
          <a:xfrm>
            <a:off x="192334" y="2083706"/>
            <a:ext cx="8789619" cy="4518228"/>
          </a:xfrm>
          <a:prstGeom prst="rect">
            <a:avLst/>
          </a:prstGeom>
        </p:spPr>
      </p:pic>
    </p:spTree>
    <p:extLst>
      <p:ext uri="{BB962C8B-B14F-4D97-AF65-F5344CB8AC3E}">
        <p14:creationId xmlns:p14="http://schemas.microsoft.com/office/powerpoint/2010/main" val="155881401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C695245-44E3-4A14-900A-D06036644A4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48614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1E0A68-C1B5-B145-9642-E00398379691}"/>
              </a:ext>
            </a:extLst>
          </p:cNvPr>
          <p:cNvSpPr>
            <a:spLocks noGrp="1"/>
          </p:cNvSpPr>
          <p:nvPr>
            <p:ph type="title"/>
          </p:nvPr>
        </p:nvSpPr>
        <p:spPr>
          <a:xfrm>
            <a:off x="482601" y="643467"/>
            <a:ext cx="2561709" cy="5571066"/>
          </a:xfrm>
        </p:spPr>
        <p:txBody>
          <a:bodyPr>
            <a:normAutofit/>
          </a:bodyPr>
          <a:lstStyle/>
          <a:p>
            <a:r>
              <a:rPr lang="en-US">
                <a:solidFill>
                  <a:srgbClr val="FFFFFF"/>
                </a:solidFill>
              </a:rPr>
              <a:t>Agenda session 1</a:t>
            </a:r>
          </a:p>
        </p:txBody>
      </p:sp>
      <p:graphicFrame>
        <p:nvGraphicFramePr>
          <p:cNvPr id="6" name="Content Placeholder 2">
            <a:extLst>
              <a:ext uri="{FF2B5EF4-FFF2-40B4-BE49-F238E27FC236}">
                <a16:creationId xmlns:a16="http://schemas.microsoft.com/office/drawing/2014/main" id="{0E5CC474-FB60-4F11-9FC2-72D6E549CF8C}"/>
              </a:ext>
            </a:extLst>
          </p:cNvPr>
          <p:cNvGraphicFramePr>
            <a:graphicFrameLocks noGrp="1"/>
          </p:cNvGraphicFramePr>
          <p:nvPr>
            <p:ph idx="1"/>
            <p:extLst>
              <p:ext uri="{D42A27DB-BD31-4B8C-83A1-F6EECF244321}">
                <p14:modId xmlns:p14="http://schemas.microsoft.com/office/powerpoint/2010/main" val="74588452"/>
              </p:ext>
            </p:extLst>
          </p:nvPr>
        </p:nvGraphicFramePr>
        <p:xfrm>
          <a:off x="4202906" y="954088"/>
          <a:ext cx="4231481" cy="49212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978921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Installing Software</a:t>
            </a:r>
          </a:p>
        </p:txBody>
      </p:sp>
      <p:sp>
        <p:nvSpPr>
          <p:cNvPr id="3" name="Content Placeholder 2"/>
          <p:cNvSpPr>
            <a:spLocks noGrp="1"/>
          </p:cNvSpPr>
          <p:nvPr>
            <p:ph idx="1"/>
          </p:nvPr>
        </p:nvSpPr>
        <p:spPr/>
        <p:txBody>
          <a:bodyPr>
            <a:normAutofit/>
          </a:bodyPr>
          <a:lstStyle/>
          <a:p>
            <a:r>
              <a:rPr lang="en-US" dirty="0"/>
              <a:t>First let’s download and install the Anaconda distribution of </a:t>
            </a:r>
            <a:r>
              <a:rPr lang="en-US" b="1" dirty="0"/>
              <a:t>Python 3.x </a:t>
            </a:r>
            <a:r>
              <a:rPr lang="en-US" dirty="0"/>
              <a:t>for your operating system at</a:t>
            </a:r>
          </a:p>
          <a:p>
            <a:r>
              <a:rPr lang="en-US" b="1" dirty="0">
                <a:hlinkClick r:id="rId3"/>
              </a:rPr>
              <a:t>https://www.anaconda.com/distribution</a:t>
            </a:r>
            <a:endParaRPr lang="en-US" b="1" dirty="0"/>
          </a:p>
          <a:p>
            <a:pPr marL="0" indent="0">
              <a:buNone/>
            </a:pPr>
            <a:endParaRPr lang="en-US" b="1" dirty="0"/>
          </a:p>
          <a:p>
            <a:r>
              <a:rPr lang="en-US" dirty="0"/>
              <a:t>And the text editor Sublime Text from </a:t>
            </a:r>
          </a:p>
          <a:p>
            <a:r>
              <a:rPr lang="en-US" b="1" dirty="0">
                <a:hlinkClick r:id="rId4"/>
              </a:rPr>
              <a:t>https://www.sublimetext.com</a:t>
            </a:r>
            <a:endParaRPr lang="en-US" b="1" dirty="0"/>
          </a:p>
        </p:txBody>
      </p:sp>
    </p:spTree>
    <p:extLst>
      <p:ext uri="{BB962C8B-B14F-4D97-AF65-F5344CB8AC3E}">
        <p14:creationId xmlns:p14="http://schemas.microsoft.com/office/powerpoint/2010/main" val="4795257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then A PEP TALK</a:t>
            </a:r>
          </a:p>
        </p:txBody>
      </p:sp>
      <p:sp>
        <p:nvSpPr>
          <p:cNvPr id="3" name="Subtitle 2"/>
          <p:cNvSpPr>
            <a:spLocks noGrp="1"/>
          </p:cNvSpPr>
          <p:nvPr>
            <p:ph type="subTitle" idx="1"/>
          </p:nvPr>
        </p:nvSpPr>
        <p:spPr/>
        <p:txBody>
          <a:bodyPr/>
          <a:lstStyle/>
          <a:p>
            <a:r>
              <a:rPr lang="en-US" dirty="0"/>
              <a:t>You can do it!!!</a:t>
            </a:r>
          </a:p>
        </p:txBody>
      </p:sp>
    </p:spTree>
    <p:extLst>
      <p:ext uri="{BB962C8B-B14F-4D97-AF65-F5344CB8AC3E}">
        <p14:creationId xmlns:p14="http://schemas.microsoft.com/office/powerpoint/2010/main" val="157008087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Be Creative &amp; Have Fun!</a:t>
            </a:r>
          </a:p>
        </p:txBody>
      </p:sp>
      <p:pic>
        <p:nvPicPr>
          <p:cNvPr id="1026" name="Picture 2" descr="dance party clipart png&#10;">
            <a:extLst>
              <a:ext uri="{FF2B5EF4-FFF2-40B4-BE49-F238E27FC236}">
                <a16:creationId xmlns:a16="http://schemas.microsoft.com/office/drawing/2014/main" id="{69D22F40-CCCE-4693-858F-CA211BC3437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41191" y="585216"/>
            <a:ext cx="7261618" cy="62727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726910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What Is Computing?</a:t>
            </a:r>
          </a:p>
        </p:txBody>
      </p:sp>
      <p:sp>
        <p:nvSpPr>
          <p:cNvPr id="3" name="Text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362511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Back to basics</a:t>
            </a:r>
          </a:p>
        </p:txBody>
      </p:sp>
      <p:pic>
        <p:nvPicPr>
          <p:cNvPr id="4" name="Content Placeholder 3" descr="7515248418_93de6abd35_h.jpg"/>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838706" y="2286000"/>
            <a:ext cx="5149088" cy="4022725"/>
          </a:xfrm>
        </p:spPr>
      </p:pic>
    </p:spTree>
    <p:extLst>
      <p:ext uri="{BB962C8B-B14F-4D97-AF65-F5344CB8AC3E}">
        <p14:creationId xmlns:p14="http://schemas.microsoft.com/office/powerpoint/2010/main" val="28494201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Disk:</a:t>
            </a:r>
            <a:br>
              <a:rPr lang="en-US" dirty="0"/>
            </a:br>
            <a:r>
              <a:rPr lang="en-US" dirty="0"/>
              <a:t>NEC D5662 Hard disk</a:t>
            </a:r>
          </a:p>
        </p:txBody>
      </p:sp>
      <p:pic>
        <p:nvPicPr>
          <p:cNvPr id="4" name="Content Placeholder 3" descr="2543197908_beac588826_o.jpg"/>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31433" y="2286000"/>
            <a:ext cx="5363633" cy="4022725"/>
          </a:xfrm>
        </p:spPr>
      </p:pic>
    </p:spTree>
    <p:extLst>
      <p:ext uri="{BB962C8B-B14F-4D97-AF65-F5344CB8AC3E}">
        <p14:creationId xmlns:p14="http://schemas.microsoft.com/office/powerpoint/2010/main" val="14092761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PROCESSOR:</a:t>
            </a:r>
            <a:br>
              <a:rPr lang="en-US" dirty="0"/>
            </a:br>
            <a:r>
              <a:rPr lang="en-US" dirty="0"/>
              <a:t>Intel Core i5 2.66 GHz</a:t>
            </a:r>
          </a:p>
        </p:txBody>
      </p:sp>
      <p:pic>
        <p:nvPicPr>
          <p:cNvPr id="5" name="Content Placeholder 4" descr="3909901371_95c61d9a5d_o.jpg"/>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408622" y="2286000"/>
            <a:ext cx="6009255" cy="4022725"/>
          </a:xfrm>
        </p:spPr>
      </p:pic>
    </p:spTree>
    <p:extLst>
      <p:ext uri="{BB962C8B-B14F-4D97-AF65-F5344CB8AC3E}">
        <p14:creationId xmlns:p14="http://schemas.microsoft.com/office/powerpoint/2010/main" val="2496741057"/>
      </p:ext>
    </p:extLst>
  </p:cSld>
  <p:clrMapOvr>
    <a:masterClrMapping/>
  </p:clrMapOvr>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Integral">
  <a:themeElements>
    <a:clrScheme name="Integral">
      <a:dk1>
        <a:srgbClr val="2E2B21"/>
      </a:dk1>
      <a:lt1>
        <a:srgbClr val="FFFFFF"/>
      </a:lt1>
      <a:dk2>
        <a:srgbClr val="605B4F"/>
      </a:dk2>
      <a:lt2>
        <a:srgbClr val="D8D6BE"/>
      </a:lt2>
      <a:accent1>
        <a:srgbClr val="A9A57C"/>
      </a:accent1>
      <a:accent2>
        <a:srgbClr val="9CBEBD"/>
      </a:accent2>
      <a:accent3>
        <a:srgbClr val="D2CB6C"/>
      </a:accent3>
      <a:accent4>
        <a:srgbClr val="95A39D"/>
      </a:accent4>
      <a:accent5>
        <a:srgbClr val="C89F5D"/>
      </a:accent5>
      <a:accent6>
        <a:srgbClr val="B1A089"/>
      </a:accent6>
      <a:hlink>
        <a:srgbClr val="D25814"/>
      </a:hlink>
      <a:folHlink>
        <a:srgbClr val="849A0A"/>
      </a:folHlink>
    </a:clrScheme>
    <a:fontScheme name="Integral">
      <a:majorFont>
        <a:latin typeface="Tw Cen MT Condensed" panose="020B06060201040202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w Cen MT" panose="020B0602020104020603"/>
        <a:ea typeface=""/>
        <a:cs typeface=""/>
        <a:font script="Grek" typeface="Calibri"/>
        <a:font script="Cyrl" typeface="Calibri"/>
        <a:font script="Jpan" typeface="メイリオ"/>
        <a:font script="Hang" typeface="HY얕은샘물M"/>
        <a:font script="Hans" typeface="华文仿宋"/>
        <a:font script="Hant" typeface="微軟正黑體"/>
        <a:font script="Arab" typeface="Arial"/>
        <a:font script="Hebr" typeface="Levenim MT"/>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Integral">
      <a:fillStyleLst>
        <a:solidFill>
          <a:schemeClr val="phClr"/>
        </a:solidFill>
        <a:gradFill rotWithShape="1">
          <a:gsLst>
            <a:gs pos="0">
              <a:schemeClr val="phClr">
                <a:tint val="83000"/>
                <a:satMod val="100000"/>
                <a:lumMod val="100000"/>
              </a:schemeClr>
            </a:gs>
            <a:gs pos="100000">
              <a:schemeClr val="phClr">
                <a:tint val="61000"/>
                <a:satMod val="150000"/>
                <a:lumMod val="100000"/>
              </a:schemeClr>
            </a:gs>
          </a:gsLst>
          <a:path path="circle">
            <a:fillToRect l="100000" t="100000" r="100000" b="100000"/>
          </a:path>
        </a:gradFill>
        <a:gradFill rotWithShape="1">
          <a:gsLst>
            <a:gs pos="0">
              <a:schemeClr val="phClr">
                <a:tint val="100000"/>
                <a:shade val="85000"/>
                <a:satMod val="100000"/>
                <a:lumMod val="100000"/>
              </a:schemeClr>
            </a:gs>
            <a:gs pos="100000">
              <a:schemeClr val="phClr">
                <a:tint val="90000"/>
                <a:shade val="100000"/>
                <a:satMod val="150000"/>
                <a:lumMod val="100000"/>
              </a:schemeClr>
            </a:gs>
          </a:gsLst>
          <a:path path="circle">
            <a:fillToRect l="100000" t="100000" r="100000" b="100000"/>
          </a:path>
        </a:gradFill>
      </a:fillStyleLst>
      <a:lnStyleLst>
        <a:ln w="9525" cap="flat" cmpd="sng" algn="ctr">
          <a:solidFill>
            <a:schemeClr val="phClr"/>
          </a:solidFill>
          <a:prstDash val="solid"/>
        </a:ln>
        <a:ln w="15875"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50800" dist="12700" dir="5400000" algn="ctr" rotWithShape="0">
              <a:srgbClr val="000000">
                <a:alpha val="50000"/>
              </a:srgbClr>
            </a:outerShdw>
          </a:effectLst>
        </a:effectStyle>
        <a:effectStyle>
          <a:effectLst>
            <a:outerShdw blurRad="76200" dist="25400" dir="5400000" algn="ctr" rotWithShape="0">
              <a:srgbClr val="000000">
                <a:alpha val="60000"/>
              </a:srgbClr>
            </a:outerShdw>
          </a:effectLst>
          <a:scene3d>
            <a:camera prst="orthographicFront">
              <a:rot lat="0" lon="0" rev="0"/>
            </a:camera>
            <a:lightRig rig="flat" dir="t">
              <a:rot lat="0" lon="0" rev="3600000"/>
            </a:lightRig>
          </a:scene3d>
          <a:sp3d contourW="12700" prstMaterial="flat">
            <a:bevelT w="38100" h="44450" prst="angle"/>
            <a:contourClr>
              <a:schemeClr val="phClr">
                <a:shade val="35000"/>
                <a:satMod val="160000"/>
              </a:schemeClr>
            </a:contourClr>
          </a:sp3d>
        </a:effectStyle>
      </a:effectStyleLst>
      <a:bgFillStyleLst>
        <a:solidFill>
          <a:schemeClr val="phClr"/>
        </a:solidFill>
        <a:blipFill rotWithShape="1">
          <a:blip xmlns:r="http://schemas.openxmlformats.org/officeDocument/2006/relationships" r:embed="rId1">
            <a:duotone>
              <a:schemeClr val="phClr">
                <a:tint val="98000"/>
              </a:schemeClr>
              <a:schemeClr val="phClr">
                <a:shade val="89000"/>
                <a:satMod val="145000"/>
              </a:schemeClr>
            </a:duotone>
          </a:blip>
          <a:tile tx="0" ty="0" sx="32000" sy="32000" flip="none" algn="tl"/>
        </a:blipFill>
        <a:blipFill rotWithShape="1">
          <a:blip xmlns:r="http://schemas.openxmlformats.org/officeDocument/2006/relationships" r:embed="rId2">
            <a:duotone>
              <a:schemeClr val="phClr">
                <a:tint val="98000"/>
              </a:schemeClr>
              <a:schemeClr val="phClr">
                <a:shade val="95000"/>
              </a:schemeClr>
            </a:duotone>
          </a:blip>
          <a:tile tx="0" ty="0" sx="32000" sy="32000" flip="none" algn="tl"/>
        </a:blipFill>
      </a:bgFillStyleLst>
    </a:fmtScheme>
  </a:themeElements>
  <a:objectDefaults/>
  <a:extraClrSchemeLst/>
  <a:extLst>
    <a:ext uri="{05A4C25C-085E-4340-85A3-A5531E510DB2}">
      <thm15:themeFamily xmlns:thm15="http://schemas.microsoft.com/office/thememl/2012/main" name="Integral" id="{3577F8C9-A904-41D8-97D2-FD898F53F20E}" vid="{090DCB5F-146D-478A-852A-34B16FE9F3A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1986</TotalTime>
  <Words>1307</Words>
  <Application>Microsoft Macintosh PowerPoint</Application>
  <PresentationFormat>On-screen Show (4:3)</PresentationFormat>
  <Paragraphs>72</Paragraphs>
  <Slides>16</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Calibri</vt:lpstr>
      <vt:lpstr>Tw Cen MT</vt:lpstr>
      <vt:lpstr>Tw Cen MT Condensed</vt:lpstr>
      <vt:lpstr>Wingdings 3</vt:lpstr>
      <vt:lpstr>Integral</vt:lpstr>
      <vt:lpstr>Python Basics for Data Analysis</vt:lpstr>
      <vt:lpstr>Agenda session 1</vt:lpstr>
      <vt:lpstr>Installing Software</vt:lpstr>
      <vt:lpstr>then A PEP TALK</vt:lpstr>
      <vt:lpstr>Be Creative &amp; Have Fun!</vt:lpstr>
      <vt:lpstr>What Is Computing?</vt:lpstr>
      <vt:lpstr>Back to basics</vt:lpstr>
      <vt:lpstr>Disk: NEC D5662 Hard disk</vt:lpstr>
      <vt:lpstr>PROCESSOR: Intel Core i5 2.66 GHz</vt:lpstr>
      <vt:lpstr>Computing: So Easy Right?</vt:lpstr>
      <vt:lpstr>Computing: So Easy Right?</vt:lpstr>
      <vt:lpstr>Talking To Your Computer</vt:lpstr>
      <vt:lpstr>Programming: Instruction Sets/Assembly</vt:lpstr>
      <vt:lpstr>Programming: C</vt:lpstr>
      <vt:lpstr>Programming: R</vt:lpstr>
      <vt:lpstr>Programming: Python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Python Basics for Data Analysis</dc:title>
  <dc:creator>Gray, Larry</dc:creator>
  <cp:lastModifiedBy>Lawrence Gray</cp:lastModifiedBy>
  <cp:revision>10</cp:revision>
  <dcterms:created xsi:type="dcterms:W3CDTF">2020-03-01T19:27:06Z</dcterms:created>
  <dcterms:modified xsi:type="dcterms:W3CDTF">2023-02-05T15:24:41Z</dcterms:modified>
</cp:coreProperties>
</file>